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744" r:id="rId1"/>
    <p:sldMasterId id="2147483745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</p:sldIdLst>
  <p:sldSz cx="18281466" cy="10283541"/>
  <p:notesSz cx="6858000" cy="9144000"/>
  <p:defaultTextStyle>
    <a:defPPr algn="l" rtl="0" eaLnBrk="0" latinLnBrk="1" hangingPunct="0">
      <a:defRPr kumimoji="1" lang="en-US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>
        <a:alpha val="100000"/>
      </a:srgbClr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>
      <p:cViewPr varScale="1">
        <p:scale>
          <a:sx n="100" d="100"/>
          <a:sy n="100" d="100"/>
        </p:scale>
        <p:origin x="0" y="0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14" cy="7621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slide" Target="slides/slide66.xml"  /><Relationship Id="rId7" Type="http://schemas.openxmlformats.org/officeDocument/2006/relationships/slide" Target="slides/slide4.xml"  /><Relationship Id="rId70" Type="http://schemas.openxmlformats.org/officeDocument/2006/relationships/slide" Target="slides/slide67.xml"  /><Relationship Id="rId71" Type="http://schemas.openxmlformats.org/officeDocument/2006/relationships/slide" Target="slides/slide68.xml"  /><Relationship Id="rId72" Type="http://schemas.openxmlformats.org/officeDocument/2006/relationships/slide" Target="slides/slide69.xml"  /><Relationship Id="rId73" Type="http://schemas.openxmlformats.org/officeDocument/2006/relationships/slide" Target="slides/slide70.xml"  /><Relationship Id="rId74" Type="http://schemas.openxmlformats.org/officeDocument/2006/relationships/slide" Target="slides/slide71.xml"  /><Relationship Id="rId75" Type="http://schemas.openxmlformats.org/officeDocument/2006/relationships/slide" Target="slides/slide72.xml"  /><Relationship Id="rId76" Type="http://schemas.openxmlformats.org/officeDocument/2006/relationships/slide" Target="slides/slide73.xml"  /><Relationship Id="rId77" Type="http://schemas.openxmlformats.org/officeDocument/2006/relationships/slide" Target="slides/slide74.xml"  /><Relationship Id="rId78" Type="http://schemas.openxmlformats.org/officeDocument/2006/relationships/slide" Target="slides/slide75.xml"  /><Relationship Id="rId79" Type="http://schemas.openxmlformats.org/officeDocument/2006/relationships/slide" Target="slides/slide76.xml"  /><Relationship Id="rId8" Type="http://schemas.openxmlformats.org/officeDocument/2006/relationships/slide" Target="slides/slide5.xml"  /><Relationship Id="rId80" Type="http://schemas.openxmlformats.org/officeDocument/2006/relationships/slide" Target="slides/slide77.xml"  /><Relationship Id="rId81" Type="http://schemas.openxmlformats.org/officeDocument/2006/relationships/slide" Target="slides/slide78.xml"  /><Relationship Id="rId82" Type="http://schemas.openxmlformats.org/officeDocument/2006/relationships/slide" Target="slides/slide79.xml"  /><Relationship Id="rId83" Type="http://schemas.openxmlformats.org/officeDocument/2006/relationships/slide" Target="slides/slide80.xml"  /><Relationship Id="rId84" Type="http://schemas.openxmlformats.org/officeDocument/2006/relationships/slide" Target="slides/slide81.xml"  /><Relationship Id="rId85" Type="http://schemas.openxmlformats.org/officeDocument/2006/relationships/slide" Target="slides/slide82.xml"  /><Relationship Id="rId86" Type="http://schemas.openxmlformats.org/officeDocument/2006/relationships/slide" Target="slides/slide83.xml"  /><Relationship Id="rId87" Type="http://schemas.openxmlformats.org/officeDocument/2006/relationships/slide" Target="slides/slide84.xml"  /><Relationship Id="rId88" Type="http://schemas.openxmlformats.org/officeDocument/2006/relationships/slide" Target="slides/slide85.xml"  /><Relationship Id="rId89" Type="http://schemas.openxmlformats.org/officeDocument/2006/relationships/slide" Target="slides/slide86.xml"  /><Relationship Id="rId9" Type="http://schemas.openxmlformats.org/officeDocument/2006/relationships/slide" Target="slides/slide6.xml"  /><Relationship Id="rId90" Type="http://schemas.openxmlformats.org/officeDocument/2006/relationships/slide" Target="slides/slide87.xml"  /><Relationship Id="rId91" Type="http://schemas.openxmlformats.org/officeDocument/2006/relationships/presProps" Target="presProps.xml"  /><Relationship Id="rId92" Type="http://schemas.openxmlformats.org/officeDocument/2006/relationships/viewProps" Target="viewProps.xml"  /><Relationship Id="rId93" Type="http://schemas.openxmlformats.org/officeDocument/2006/relationships/theme" Target="theme/theme1.xml"  /><Relationship Id="rId94" Type="http://schemas.openxmlformats.org/officeDocument/2006/relationships/tableStyles" Target="tableStyles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64" y="685800"/>
            <a:ext cx="609587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371108" y="3194563"/>
            <a:ext cx="15539244" cy="2204296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2218" y="5827340"/>
            <a:ext cx="12797024" cy="26280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5526" y="6353597"/>
            <a:ext cx="2134797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46815219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4681522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2/18/2022</a:t>
            </a:fld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2041" y="6353597"/>
            <a:ext cx="2895087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46815219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071" y="2399493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3077" y="2399493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729" y="5974320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90735" y="5974320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5526" y="6353597"/>
            <a:ext cx="2134796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4681522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2/18/2022</a:t>
            </a:fld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2041" y="6353597"/>
            <a:ext cx="2895087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071" y="2399493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3077" y="2399493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729" y="5974320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90735" y="5974320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5526" y="6353597"/>
            <a:ext cx="2134797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46815219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4681522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2/18/2022</a:t>
            </a:fld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2041" y="6353597"/>
            <a:ext cx="2895087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46815219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Pr shadeToTitle="0">
        <a:solidFill>
          <a:srgbClr val="fef4ec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914071" y="411818"/>
            <a:ext cx="16453316" cy="171392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071" y="2399493"/>
            <a:ext cx="16453316" cy="678666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5526" y="6353597"/>
            <a:ext cx="213479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46815219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pPr marL="0" lvl="0" indent="0" algn="l" defTabSz="4681522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2/18/2022</a:t>
            </a:fld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2041" y="6353597"/>
            <a:ext cx="289508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46815219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+mn-ea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Pr shadeToTitle="0">
        <a:solidFill>
          <a:srgbClr val="fef4ec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5.png"  /><Relationship Id="rId17" Type="http://schemas.openxmlformats.org/officeDocument/2006/relationships/image" Target="../media/image16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Relationship Id="rId5" Type="http://schemas.openxmlformats.org/officeDocument/2006/relationships/image" Target="../media/image42.png"  /><Relationship Id="rId6" Type="http://schemas.openxmlformats.org/officeDocument/2006/relationships/image" Target="../media/image80.png"  /><Relationship Id="rId7" Type="http://schemas.openxmlformats.org/officeDocument/2006/relationships/image" Target="../media/image4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Relationship Id="rId5" Type="http://schemas.openxmlformats.org/officeDocument/2006/relationships/image" Target="../media/image83.png"  /><Relationship Id="rId6" Type="http://schemas.openxmlformats.org/officeDocument/2006/relationships/image" Target="../media/image8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1.png"  /><Relationship Id="rId11" Type="http://schemas.openxmlformats.org/officeDocument/2006/relationships/image" Target="../media/image92.png"  /><Relationship Id="rId12" Type="http://schemas.openxmlformats.org/officeDocument/2006/relationships/image" Target="../media/image93.png"  /><Relationship Id="rId13" Type="http://schemas.openxmlformats.org/officeDocument/2006/relationships/image" Target="../media/image94.png"  /><Relationship Id="rId14" Type="http://schemas.openxmlformats.org/officeDocument/2006/relationships/image" Target="../media/image95.png"  /><Relationship Id="rId2" Type="http://schemas.openxmlformats.org/officeDocument/2006/relationships/image" Target="../media/image1.png"  /><Relationship Id="rId3" Type="http://schemas.openxmlformats.org/officeDocument/2006/relationships/image" Target="../media/image45.png"  /><Relationship Id="rId4" Type="http://schemas.openxmlformats.org/officeDocument/2006/relationships/image" Target="../media/image85.png"  /><Relationship Id="rId5" Type="http://schemas.openxmlformats.org/officeDocument/2006/relationships/image" Target="../media/image86.png"  /><Relationship Id="rId6" Type="http://schemas.openxmlformats.org/officeDocument/2006/relationships/image" Target="../media/image87.png"  /><Relationship Id="rId7" Type="http://schemas.openxmlformats.org/officeDocument/2006/relationships/image" Target="../media/image88.png"  /><Relationship Id="rId8" Type="http://schemas.openxmlformats.org/officeDocument/2006/relationships/image" Target="../media/image89.png"  /><Relationship Id="rId9" Type="http://schemas.openxmlformats.org/officeDocument/2006/relationships/image" Target="../media/image9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1.png"  /><Relationship Id="rId11" Type="http://schemas.openxmlformats.org/officeDocument/2006/relationships/image" Target="../media/image102.png"  /><Relationship Id="rId12" Type="http://schemas.openxmlformats.org/officeDocument/2006/relationships/image" Target="../media/image103.png"  /><Relationship Id="rId2" Type="http://schemas.openxmlformats.org/officeDocument/2006/relationships/image" Target="../media/image1.png"  /><Relationship Id="rId3" Type="http://schemas.openxmlformats.org/officeDocument/2006/relationships/image" Target="../media/image45.png"  /><Relationship Id="rId4" Type="http://schemas.openxmlformats.org/officeDocument/2006/relationships/image" Target="../media/image85.png"  /><Relationship Id="rId5" Type="http://schemas.openxmlformats.org/officeDocument/2006/relationships/image" Target="../media/image96.png"  /><Relationship Id="rId6" Type="http://schemas.openxmlformats.org/officeDocument/2006/relationships/image" Target="../media/image97.png"  /><Relationship Id="rId7" Type="http://schemas.openxmlformats.org/officeDocument/2006/relationships/image" Target="../media/image98.png"  /><Relationship Id="rId8" Type="http://schemas.openxmlformats.org/officeDocument/2006/relationships/image" Target="../media/image99.png"  /><Relationship Id="rId9" Type="http://schemas.openxmlformats.org/officeDocument/2006/relationships/image" Target="../media/image10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Relationship Id="rId5" Type="http://schemas.openxmlformats.org/officeDocument/2006/relationships/image" Target="../media/image42.png"  /><Relationship Id="rId6" Type="http://schemas.openxmlformats.org/officeDocument/2006/relationships/image" Target="../media/image106.png"  /><Relationship Id="rId7" Type="http://schemas.openxmlformats.org/officeDocument/2006/relationships/image" Target="../media/image4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07.png"  /><Relationship Id="rId4" Type="http://schemas.openxmlformats.org/officeDocument/2006/relationships/image" Target="../media/image108.png"  /><Relationship Id="rId5" Type="http://schemas.openxmlformats.org/officeDocument/2006/relationships/image" Target="../media/image10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Relationship Id="rId5" Type="http://schemas.openxmlformats.org/officeDocument/2006/relationships/image" Target="../media/image112.png"  /><Relationship Id="rId6" Type="http://schemas.openxmlformats.org/officeDocument/2006/relationships/image" Target="../media/image11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14.png"  /><Relationship Id="rId4" Type="http://schemas.openxmlformats.org/officeDocument/2006/relationships/image" Target="../media/image115.png"  /><Relationship Id="rId5" Type="http://schemas.openxmlformats.org/officeDocument/2006/relationships/image" Target="../media/image11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17.png"  /><Relationship Id="rId4" Type="http://schemas.openxmlformats.org/officeDocument/2006/relationships/image" Target="../media/image118.png"  /><Relationship Id="rId5" Type="http://schemas.openxmlformats.org/officeDocument/2006/relationships/image" Target="../media/image11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20.png"  /><Relationship Id="rId4" Type="http://schemas.openxmlformats.org/officeDocument/2006/relationships/image" Target="../media/image121.png"  /><Relationship Id="rId5" Type="http://schemas.openxmlformats.org/officeDocument/2006/relationships/image" Target="../media/image12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23.png"  /><Relationship Id="rId4" Type="http://schemas.openxmlformats.org/officeDocument/2006/relationships/image" Target="../media/image124.png"  /><Relationship Id="rId5" Type="http://schemas.openxmlformats.org/officeDocument/2006/relationships/image" Target="../media/image12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3.png"  /><Relationship Id="rId2" Type="http://schemas.openxmlformats.org/officeDocument/2006/relationships/image" Target="../media/image1.png"  /><Relationship Id="rId3" Type="http://schemas.openxmlformats.org/officeDocument/2006/relationships/image" Target="../media/image126.png"  /><Relationship Id="rId4" Type="http://schemas.openxmlformats.org/officeDocument/2006/relationships/image" Target="../media/image127.png"  /><Relationship Id="rId5" Type="http://schemas.openxmlformats.org/officeDocument/2006/relationships/image" Target="../media/image128.png"  /><Relationship Id="rId6" Type="http://schemas.openxmlformats.org/officeDocument/2006/relationships/image" Target="../media/image129.png"  /><Relationship Id="rId7" Type="http://schemas.openxmlformats.org/officeDocument/2006/relationships/image" Target="../media/image130.png"  /><Relationship Id="rId8" Type="http://schemas.openxmlformats.org/officeDocument/2006/relationships/image" Target="../media/image131.png"  /><Relationship Id="rId9" Type="http://schemas.openxmlformats.org/officeDocument/2006/relationships/image" Target="../media/image13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3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34.png"  /><Relationship Id="rId4" Type="http://schemas.openxmlformats.org/officeDocument/2006/relationships/image" Target="../media/image135.png"  /><Relationship Id="rId5" Type="http://schemas.openxmlformats.org/officeDocument/2006/relationships/image" Target="../media/image136.png"  /><Relationship Id="rId6" Type="http://schemas.openxmlformats.org/officeDocument/2006/relationships/image" Target="../media/image137.png"  /><Relationship Id="rId7" Type="http://schemas.openxmlformats.org/officeDocument/2006/relationships/image" Target="../media/image13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39.png"  /><Relationship Id="rId4" Type="http://schemas.openxmlformats.org/officeDocument/2006/relationships/image" Target="../media/image140.png"  /><Relationship Id="rId5" Type="http://schemas.openxmlformats.org/officeDocument/2006/relationships/image" Target="../media/image141.png"  /><Relationship Id="rId6" Type="http://schemas.openxmlformats.org/officeDocument/2006/relationships/image" Target="../media/image14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4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Relationship Id="rId5" Type="http://schemas.openxmlformats.org/officeDocument/2006/relationships/image" Target="../media/image14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4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4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49.png"  /><Relationship Id="rId4" Type="http://schemas.openxmlformats.org/officeDocument/2006/relationships/image" Target="../media/image150.png"  /><Relationship Id="rId5" Type="http://schemas.openxmlformats.org/officeDocument/2006/relationships/image" Target="../media/image15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9.png"  /><Relationship Id="rId11" Type="http://schemas.openxmlformats.org/officeDocument/2006/relationships/image" Target="../media/image30.png"  /><Relationship Id="rId12" Type="http://schemas.openxmlformats.org/officeDocument/2006/relationships/image" Target="../media/image31.png"  /><Relationship Id="rId13" Type="http://schemas.openxmlformats.org/officeDocument/2006/relationships/image" Target="../media/image32.png"  /><Relationship Id="rId14" Type="http://schemas.openxmlformats.org/officeDocument/2006/relationships/image" Target="../media/image33.png"  /><Relationship Id="rId15" Type="http://schemas.openxmlformats.org/officeDocument/2006/relationships/image" Target="../media/image34.png"  /><Relationship Id="rId16" Type="http://schemas.openxmlformats.org/officeDocument/2006/relationships/image" Target="../media/image35.png"  /><Relationship Id="rId17" Type="http://schemas.openxmlformats.org/officeDocument/2006/relationships/image" Target="../media/image36.png"  /><Relationship Id="rId18" Type="http://schemas.openxmlformats.org/officeDocument/2006/relationships/image" Target="../media/image36.png"  /><Relationship Id="rId19" Type="http://schemas.openxmlformats.org/officeDocument/2006/relationships/image" Target="../media/image36.png"  /><Relationship Id="rId2" Type="http://schemas.openxmlformats.org/officeDocument/2006/relationships/image" Target="../media/image1.png"  /><Relationship Id="rId20" Type="http://schemas.openxmlformats.org/officeDocument/2006/relationships/image" Target="../media/image36.png"  /><Relationship Id="rId21" Type="http://schemas.openxmlformats.org/officeDocument/2006/relationships/image" Target="../media/image37.png"  /><Relationship Id="rId22" Type="http://schemas.openxmlformats.org/officeDocument/2006/relationships/image" Target="../media/image38.png"  /><Relationship Id="rId23" Type="http://schemas.openxmlformats.org/officeDocument/2006/relationships/image" Target="../media/image39.png"  /><Relationship Id="rId24" Type="http://schemas.openxmlformats.org/officeDocument/2006/relationships/image" Target="../media/image36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Relationship Id="rId8" Type="http://schemas.openxmlformats.org/officeDocument/2006/relationships/image" Target="../media/image27.png"  /><Relationship Id="rId9" Type="http://schemas.openxmlformats.org/officeDocument/2006/relationships/image" Target="../media/image28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52.png"  /><Relationship Id="rId4" Type="http://schemas.openxmlformats.org/officeDocument/2006/relationships/image" Target="../media/image153.png"  /><Relationship Id="rId5" Type="http://schemas.openxmlformats.org/officeDocument/2006/relationships/image" Target="../media/image154.png"  /><Relationship Id="rId6" Type="http://schemas.openxmlformats.org/officeDocument/2006/relationships/image" Target="../media/image155.png"  /><Relationship Id="rId7" Type="http://schemas.openxmlformats.org/officeDocument/2006/relationships/image" Target="../media/image15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5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58.png"  /><Relationship Id="rId4" Type="http://schemas.openxmlformats.org/officeDocument/2006/relationships/image" Target="../media/image159.png"  /><Relationship Id="rId5" Type="http://schemas.openxmlformats.org/officeDocument/2006/relationships/image" Target="../media/image160.png"  /><Relationship Id="rId6" Type="http://schemas.openxmlformats.org/officeDocument/2006/relationships/image" Target="../media/image161.png"  /><Relationship Id="rId7" Type="http://schemas.openxmlformats.org/officeDocument/2006/relationships/image" Target="../media/image162.png"  /><Relationship Id="rId8" Type="http://schemas.openxmlformats.org/officeDocument/2006/relationships/image" Target="../media/image163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64.png"  /><Relationship Id="rId4" Type="http://schemas.openxmlformats.org/officeDocument/2006/relationships/image" Target="../media/image165.png"  /><Relationship Id="rId5" Type="http://schemas.openxmlformats.org/officeDocument/2006/relationships/image" Target="../media/image166.png"  /><Relationship Id="rId6" Type="http://schemas.openxmlformats.org/officeDocument/2006/relationships/image" Target="../media/image167.png"  /><Relationship Id="rId7" Type="http://schemas.openxmlformats.org/officeDocument/2006/relationships/image" Target="../media/image168.png"  /><Relationship Id="rId8" Type="http://schemas.openxmlformats.org/officeDocument/2006/relationships/image" Target="../media/image169.png"  /><Relationship Id="rId9" Type="http://schemas.openxmlformats.org/officeDocument/2006/relationships/image" Target="../media/image170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71.png"  /><Relationship Id="rId4" Type="http://schemas.openxmlformats.org/officeDocument/2006/relationships/image" Target="../media/image172.png"  /><Relationship Id="rId5" Type="http://schemas.openxmlformats.org/officeDocument/2006/relationships/image" Target="../media/image173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74.png"  /><Relationship Id="rId4" Type="http://schemas.openxmlformats.org/officeDocument/2006/relationships/image" Target="../media/image175.png"  /><Relationship Id="rId5" Type="http://schemas.openxmlformats.org/officeDocument/2006/relationships/image" Target="../media/image176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74.png"  /><Relationship Id="rId4" Type="http://schemas.openxmlformats.org/officeDocument/2006/relationships/image" Target="../media/image175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77.png"  /><Relationship Id="rId4" Type="http://schemas.openxmlformats.org/officeDocument/2006/relationships/image" Target="../media/image178.png"  /><Relationship Id="rId5" Type="http://schemas.openxmlformats.org/officeDocument/2006/relationships/image" Target="../media/image179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0.png"  /><Relationship Id="rId3" Type="http://schemas.openxmlformats.org/officeDocument/2006/relationships/image" Target="../media/image1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81.png"  /><Relationship Id="rId4" Type="http://schemas.openxmlformats.org/officeDocument/2006/relationships/image" Target="../media/image182.png"  /><Relationship Id="rId5" Type="http://schemas.openxmlformats.org/officeDocument/2006/relationships/image" Target="../media/image183.png"  /><Relationship Id="rId6" Type="http://schemas.openxmlformats.org/officeDocument/2006/relationships/image" Target="../media/image184.png"  /><Relationship Id="rId7" Type="http://schemas.openxmlformats.org/officeDocument/2006/relationships/image" Target="../media/image185.png"  /><Relationship Id="rId8" Type="http://schemas.openxmlformats.org/officeDocument/2006/relationships/image" Target="../media/image186.png"  /><Relationship Id="rId9" Type="http://schemas.openxmlformats.org/officeDocument/2006/relationships/image" Target="../media/image18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Relationship Id="rId7" Type="http://schemas.openxmlformats.org/officeDocument/2006/relationships/image" Target="../media/image4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188.png"  /><Relationship Id="rId4" Type="http://schemas.openxmlformats.org/officeDocument/2006/relationships/image" Target="../media/image189.png"  /><Relationship Id="rId5" Type="http://schemas.openxmlformats.org/officeDocument/2006/relationships/image" Target="../media/image190.png"  /><Relationship Id="rId6" Type="http://schemas.openxmlformats.org/officeDocument/2006/relationships/image" Target="../media/image191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188.png"  /><Relationship Id="rId4" Type="http://schemas.openxmlformats.org/officeDocument/2006/relationships/image" Target="../media/image190.png"  /><Relationship Id="rId5" Type="http://schemas.openxmlformats.org/officeDocument/2006/relationships/image" Target="../media/image189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192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192.png"  /><Relationship Id="rId4" Type="http://schemas.openxmlformats.org/officeDocument/2006/relationships/image" Target="../media/image193.png"  /><Relationship Id="rId5" Type="http://schemas.openxmlformats.org/officeDocument/2006/relationships/image" Target="../media/image194.png"  /><Relationship Id="rId6" Type="http://schemas.openxmlformats.org/officeDocument/2006/relationships/image" Target="../media/image195.png"  /><Relationship Id="rId7" Type="http://schemas.openxmlformats.org/officeDocument/2006/relationships/image" Target="../media/image196.png"  /><Relationship Id="rId8" Type="http://schemas.openxmlformats.org/officeDocument/2006/relationships/image" Target="../media/image197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98.png"  /><Relationship Id="rId4" Type="http://schemas.openxmlformats.org/officeDocument/2006/relationships/image" Target="../media/image199.png"  /><Relationship Id="rId5" Type="http://schemas.openxmlformats.org/officeDocument/2006/relationships/image" Target="../media/image200.png"  /><Relationship Id="rId6" Type="http://schemas.openxmlformats.org/officeDocument/2006/relationships/image" Target="../media/image201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02.png"  /><Relationship Id="rId4" Type="http://schemas.openxmlformats.org/officeDocument/2006/relationships/image" Target="../media/image203.png"  /><Relationship Id="rId5" Type="http://schemas.openxmlformats.org/officeDocument/2006/relationships/image" Target="../media/image204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02.png"  /><Relationship Id="rId4" Type="http://schemas.openxmlformats.org/officeDocument/2006/relationships/image" Target="../media/image205.png"  /><Relationship Id="rId5" Type="http://schemas.openxmlformats.org/officeDocument/2006/relationships/image" Target="../media/image206.png"  /><Relationship Id="rId6" Type="http://schemas.openxmlformats.org/officeDocument/2006/relationships/image" Target="../media/image207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02.png"  /><Relationship Id="rId4" Type="http://schemas.openxmlformats.org/officeDocument/2006/relationships/image" Target="../media/image208.png"  /><Relationship Id="rId5" Type="http://schemas.openxmlformats.org/officeDocument/2006/relationships/image" Target="../media/image209.png"  /><Relationship Id="rId6" Type="http://schemas.openxmlformats.org/officeDocument/2006/relationships/image" Target="../media/image210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11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12.png"  /><Relationship Id="rId4" Type="http://schemas.openxmlformats.org/officeDocument/2006/relationships/image" Target="../media/image213.png"  /><Relationship Id="rId5" Type="http://schemas.openxmlformats.org/officeDocument/2006/relationships/image" Target="../media/image214.png"  /><Relationship Id="rId6" Type="http://schemas.openxmlformats.org/officeDocument/2006/relationships/image" Target="../media/image21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16.png"  /><Relationship Id="rId4" Type="http://schemas.openxmlformats.org/officeDocument/2006/relationships/image" Target="../media/image217.png"  /><Relationship Id="rId5" Type="http://schemas.openxmlformats.org/officeDocument/2006/relationships/image" Target="../media/image218.png"  /><Relationship Id="rId6" Type="http://schemas.openxmlformats.org/officeDocument/2006/relationships/image" Target="../media/image219.png"  /><Relationship Id="rId7" Type="http://schemas.openxmlformats.org/officeDocument/2006/relationships/image" Target="../media/image220.png"  /><Relationship Id="rId8" Type="http://schemas.openxmlformats.org/officeDocument/2006/relationships/image" Target="../media/image221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22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23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24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2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26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27.png"  /><Relationship Id="rId4" Type="http://schemas.openxmlformats.org/officeDocument/2006/relationships/image" Target="../media/image228.png"  /><Relationship Id="rId5" Type="http://schemas.openxmlformats.org/officeDocument/2006/relationships/image" Target="../media/image229.png"  /><Relationship Id="rId6" Type="http://schemas.openxmlformats.org/officeDocument/2006/relationships/image" Target="../media/image186.png"  /><Relationship Id="rId7" Type="http://schemas.openxmlformats.org/officeDocument/2006/relationships/image" Target="../media/image186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30.png"  /><Relationship Id="rId4" Type="http://schemas.openxmlformats.org/officeDocument/2006/relationships/image" Target="../media/image231.png"  /><Relationship Id="rId5" Type="http://schemas.openxmlformats.org/officeDocument/2006/relationships/image" Target="../media/image232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33.png"  /><Relationship Id="rId4" Type="http://schemas.openxmlformats.org/officeDocument/2006/relationships/image" Target="../media/image234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35.png"  /><Relationship Id="rId4" Type="http://schemas.openxmlformats.org/officeDocument/2006/relationships/image" Target="../media/image236.png"  /><Relationship Id="rId5" Type="http://schemas.openxmlformats.org/officeDocument/2006/relationships/image" Target="../media/image237.png"  /><Relationship Id="rId6" Type="http://schemas.openxmlformats.org/officeDocument/2006/relationships/image" Target="../media/image23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3.png"  /><Relationship Id="rId11" Type="http://schemas.openxmlformats.org/officeDocument/2006/relationships/image" Target="../media/image54.png"  /><Relationship Id="rId12" Type="http://schemas.openxmlformats.org/officeDocument/2006/relationships/image" Target="../media/image55.png"  /><Relationship Id="rId13" Type="http://schemas.openxmlformats.org/officeDocument/2006/relationships/image" Target="../media/image56.png"  /><Relationship Id="rId14" Type="http://schemas.openxmlformats.org/officeDocument/2006/relationships/image" Target="../media/image57.png"  /><Relationship Id="rId15" Type="http://schemas.openxmlformats.org/officeDocument/2006/relationships/image" Target="../media/image58.png"  /><Relationship Id="rId16" Type="http://schemas.openxmlformats.org/officeDocument/2006/relationships/image" Target="../media/image59.png"  /><Relationship Id="rId17" Type="http://schemas.openxmlformats.org/officeDocument/2006/relationships/image" Target="../media/image60.png"  /><Relationship Id="rId18" Type="http://schemas.openxmlformats.org/officeDocument/2006/relationships/image" Target="../media/image61.png"  /><Relationship Id="rId19" Type="http://schemas.openxmlformats.org/officeDocument/2006/relationships/image" Target="../media/image62.png"  /><Relationship Id="rId2" Type="http://schemas.openxmlformats.org/officeDocument/2006/relationships/image" Target="../media/image1.png"  /><Relationship Id="rId20" Type="http://schemas.openxmlformats.org/officeDocument/2006/relationships/image" Target="../media/image63.png"  /><Relationship Id="rId21" Type="http://schemas.openxmlformats.org/officeDocument/2006/relationships/image" Target="../media/image64.png"  /><Relationship Id="rId22" Type="http://schemas.openxmlformats.org/officeDocument/2006/relationships/image" Target="../media/image65.png"  /><Relationship Id="rId23" Type="http://schemas.openxmlformats.org/officeDocument/2006/relationships/image" Target="../media/image66.png"  /><Relationship Id="rId24" Type="http://schemas.openxmlformats.org/officeDocument/2006/relationships/image" Target="../media/image67.png"  /><Relationship Id="rId25" Type="http://schemas.openxmlformats.org/officeDocument/2006/relationships/image" Target="../media/image68.png"  /><Relationship Id="rId26" Type="http://schemas.openxmlformats.org/officeDocument/2006/relationships/image" Target="../media/image69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5.png"  /><Relationship Id="rId6" Type="http://schemas.openxmlformats.org/officeDocument/2006/relationships/image" Target="../media/image49.png"  /><Relationship Id="rId7" Type="http://schemas.openxmlformats.org/officeDocument/2006/relationships/image" Target="../media/image50.png"  /><Relationship Id="rId8" Type="http://schemas.openxmlformats.org/officeDocument/2006/relationships/image" Target="../media/image51.png"  /><Relationship Id="rId9" Type="http://schemas.openxmlformats.org/officeDocument/2006/relationships/image" Target="../media/image52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39.png"  /><Relationship Id="rId4" Type="http://schemas.openxmlformats.org/officeDocument/2006/relationships/image" Target="../media/image240.png"  /><Relationship Id="rId5" Type="http://schemas.openxmlformats.org/officeDocument/2006/relationships/image" Target="../media/image241.png"  /><Relationship Id="rId6" Type="http://schemas.openxmlformats.org/officeDocument/2006/relationships/image" Target="../media/image242.png"  /><Relationship Id="rId7" Type="http://schemas.openxmlformats.org/officeDocument/2006/relationships/image" Target="../media/image243.png"  /><Relationship Id="rId8" Type="http://schemas.openxmlformats.org/officeDocument/2006/relationships/image" Target="../media/image244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45.png"  /><Relationship Id="rId4" Type="http://schemas.openxmlformats.org/officeDocument/2006/relationships/image" Target="../media/image246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10" Type="http://schemas.openxmlformats.org/officeDocument/2006/relationships/image" Target="../media/image254.png"  /><Relationship Id="rId2" Type="http://schemas.openxmlformats.org/officeDocument/2006/relationships/image" Target="../media/image1.png"  /><Relationship Id="rId3" Type="http://schemas.openxmlformats.org/officeDocument/2006/relationships/image" Target="../media/image247.png"  /><Relationship Id="rId4" Type="http://schemas.openxmlformats.org/officeDocument/2006/relationships/image" Target="../media/image248.png"  /><Relationship Id="rId5" Type="http://schemas.openxmlformats.org/officeDocument/2006/relationships/image" Target="../media/image249.png"  /><Relationship Id="rId6" Type="http://schemas.openxmlformats.org/officeDocument/2006/relationships/image" Target="../media/image250.png"  /><Relationship Id="rId7" Type="http://schemas.openxmlformats.org/officeDocument/2006/relationships/image" Target="../media/image251.png"  /><Relationship Id="rId8" Type="http://schemas.openxmlformats.org/officeDocument/2006/relationships/image" Target="../media/image252.png"  /><Relationship Id="rId9" Type="http://schemas.openxmlformats.org/officeDocument/2006/relationships/image" Target="../media/image253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55.png"  /><Relationship Id="rId4" Type="http://schemas.openxmlformats.org/officeDocument/2006/relationships/image" Target="../media/image256.png"  /><Relationship Id="rId5" Type="http://schemas.openxmlformats.org/officeDocument/2006/relationships/image" Target="../media/image257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258.png"  /><Relationship Id="rId3" Type="http://schemas.openxmlformats.org/officeDocument/2006/relationships/image" Target="../media/image1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258.png"  /><Relationship Id="rId3" Type="http://schemas.openxmlformats.org/officeDocument/2006/relationships/image" Target="../media/image1.png"  /><Relationship Id="rId4" Type="http://schemas.openxmlformats.org/officeDocument/2006/relationships/image" Target="../media/image259.png"  /><Relationship Id="rId5" Type="http://schemas.openxmlformats.org/officeDocument/2006/relationships/image" Target="../media/image260.png"  /><Relationship Id="rId6" Type="http://schemas.openxmlformats.org/officeDocument/2006/relationships/image" Target="../media/image261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62.png"  /><Relationship Id="rId4" Type="http://schemas.openxmlformats.org/officeDocument/2006/relationships/image" Target="../media/image263.png"  /><Relationship Id="rId5" Type="http://schemas.openxmlformats.org/officeDocument/2006/relationships/image" Target="../media/image264.png"  /><Relationship Id="rId6" Type="http://schemas.openxmlformats.org/officeDocument/2006/relationships/image" Target="../media/image265.png"  /><Relationship Id="rId7" Type="http://schemas.openxmlformats.org/officeDocument/2006/relationships/image" Target="../media/image266.png"  /><Relationship Id="rId8" Type="http://schemas.openxmlformats.org/officeDocument/2006/relationships/image" Target="../media/image267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68.png"  /><Relationship Id="rId4" Type="http://schemas.openxmlformats.org/officeDocument/2006/relationships/image" Target="../media/image269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70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70.png"  /><Relationship Id="rId4" Type="http://schemas.openxmlformats.org/officeDocument/2006/relationships/image" Target="../media/image27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5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Relationship Id="rId7" Type="http://schemas.openxmlformats.org/officeDocument/2006/relationships/image" Target="../media/image73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72.png"  /><Relationship Id="rId4" Type="http://schemas.openxmlformats.org/officeDocument/2006/relationships/image" Target="../media/image273.png"  /><Relationship Id="rId5" Type="http://schemas.openxmlformats.org/officeDocument/2006/relationships/image" Target="../media/image274.png"  /><Relationship Id="rId6" Type="http://schemas.openxmlformats.org/officeDocument/2006/relationships/image" Target="../media/image275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72.png"  /><Relationship Id="rId4" Type="http://schemas.openxmlformats.org/officeDocument/2006/relationships/image" Target="../media/image276.png"  /><Relationship Id="rId5" Type="http://schemas.openxmlformats.org/officeDocument/2006/relationships/image" Target="../media/image277.png"  /><Relationship Id="rId6" Type="http://schemas.openxmlformats.org/officeDocument/2006/relationships/image" Target="../media/image278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79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80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81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81.png"  /><Relationship Id="rId4" Type="http://schemas.openxmlformats.org/officeDocument/2006/relationships/image" Target="../media/image282.png"  /><Relationship Id="rId5" Type="http://schemas.openxmlformats.org/officeDocument/2006/relationships/image" Target="../media/image283.png"  /><Relationship Id="rId6" Type="http://schemas.openxmlformats.org/officeDocument/2006/relationships/image" Target="../media/image284.png"  /><Relationship Id="rId7" Type="http://schemas.openxmlformats.org/officeDocument/2006/relationships/image" Target="../media/image28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86.png"  /><Relationship Id="rId4" Type="http://schemas.openxmlformats.org/officeDocument/2006/relationships/image" Target="../media/image287.png"  /><Relationship Id="rId5" Type="http://schemas.openxmlformats.org/officeDocument/2006/relationships/image" Target="../media/image288.png"  /><Relationship Id="rId6" Type="http://schemas.openxmlformats.org/officeDocument/2006/relationships/image" Target="../media/image289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90.png"  /><Relationship Id="rId4" Type="http://schemas.openxmlformats.org/officeDocument/2006/relationships/image" Target="../media/image291.png"  /><Relationship Id="rId5" Type="http://schemas.openxmlformats.org/officeDocument/2006/relationships/image" Target="../media/image292.png"  /><Relationship Id="rId6" Type="http://schemas.openxmlformats.org/officeDocument/2006/relationships/image" Target="../media/image293.png"  /><Relationship Id="rId7" Type="http://schemas.openxmlformats.org/officeDocument/2006/relationships/image" Target="../media/image294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295.png"  /><Relationship Id="rId4" Type="http://schemas.openxmlformats.org/officeDocument/2006/relationships/image" Target="../media/image296.png"  /><Relationship Id="rId5" Type="http://schemas.openxmlformats.org/officeDocument/2006/relationships/image" Target="../media/image297.png"  /><Relationship Id="rId6" Type="http://schemas.openxmlformats.org/officeDocument/2006/relationships/image" Target="../media/image298.png"  /><Relationship Id="rId7" Type="http://schemas.openxmlformats.org/officeDocument/2006/relationships/image" Target="../media/image299.png"  /><Relationship Id="rId8" Type="http://schemas.openxmlformats.org/officeDocument/2006/relationships/image" Target="../media/image300.png"  /><Relationship Id="rId9" Type="http://schemas.openxmlformats.org/officeDocument/2006/relationships/image" Target="../media/image301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302.png"  /><Relationship Id="rId4" Type="http://schemas.openxmlformats.org/officeDocument/2006/relationships/image" Target="../media/image30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5.png"  /><Relationship Id="rId4" Type="http://schemas.openxmlformats.org/officeDocument/2006/relationships/image" Target="../media/image70.png"  /><Relationship Id="rId5" Type="http://schemas.openxmlformats.org/officeDocument/2006/relationships/image" Target="../media/image74.png"  /><Relationship Id="rId6" Type="http://schemas.openxmlformats.org/officeDocument/2006/relationships/image" Target="../media/image7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1.png"  /><Relationship Id="rId3" Type="http://schemas.openxmlformats.org/officeDocument/2006/relationships/image" Target="../media/image304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305.png"  /><Relationship Id="rId4" Type="http://schemas.openxmlformats.org/officeDocument/2006/relationships/image" Target="../media/image306.png"  /><Relationship Id="rId5" Type="http://schemas.openxmlformats.org/officeDocument/2006/relationships/image" Target="../media/image307.png"  /><Relationship Id="rId6" Type="http://schemas.openxmlformats.org/officeDocument/2006/relationships/image" Target="../media/image308.png"  /><Relationship Id="rId7" Type="http://schemas.openxmlformats.org/officeDocument/2006/relationships/image" Target="../media/image309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305.png"  /><Relationship Id="rId4" Type="http://schemas.openxmlformats.org/officeDocument/2006/relationships/image" Target="../media/image310.png"  /><Relationship Id="rId5" Type="http://schemas.openxmlformats.org/officeDocument/2006/relationships/image" Target="../media/image311.png"  /><Relationship Id="rId6" Type="http://schemas.openxmlformats.org/officeDocument/2006/relationships/image" Target="../media/image312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313.png"  /><Relationship Id="rId4" Type="http://schemas.openxmlformats.org/officeDocument/2006/relationships/image" Target="../media/image314.png"  /><Relationship Id="rId5" Type="http://schemas.openxmlformats.org/officeDocument/2006/relationships/image" Target="../media/image315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6.png"  /><Relationship Id="rId3" Type="http://schemas.openxmlformats.org/officeDocument/2006/relationships/image" Target="../media/image317.png"  /><Relationship Id="rId4" Type="http://schemas.openxmlformats.org/officeDocument/2006/relationships/image" Target="../media/image318.png"  /><Relationship Id="rId5" Type="http://schemas.openxmlformats.org/officeDocument/2006/relationships/image" Target="../media/image318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319.png"  /><Relationship Id="rId4" Type="http://schemas.openxmlformats.org/officeDocument/2006/relationships/image" Target="../media/image320.png"  /><Relationship Id="rId5" Type="http://schemas.openxmlformats.org/officeDocument/2006/relationships/image" Target="../media/image321.png"  /><Relationship Id="rId6" Type="http://schemas.openxmlformats.org/officeDocument/2006/relationships/image" Target="../media/image322.png"  /><Relationship Id="rId7" Type="http://schemas.openxmlformats.org/officeDocument/2006/relationships/image" Target="../media/image323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6.png"  /><Relationship Id="rId3" Type="http://schemas.openxmlformats.org/officeDocument/2006/relationships/image" Target="../media/image324.png"  /><Relationship Id="rId4" Type="http://schemas.openxmlformats.org/officeDocument/2006/relationships/image" Target="../media/image318.png"  /><Relationship Id="rId5" Type="http://schemas.openxmlformats.org/officeDocument/2006/relationships/image" Target="../media/image3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5.png"  /><Relationship Id="rId4" Type="http://schemas.openxmlformats.org/officeDocument/2006/relationships/image" Target="../media/image76.png"  /><Relationship Id="rId5" Type="http://schemas.openxmlformats.org/officeDocument/2006/relationships/image" Target="../media/image7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 rot="0">
            <a:off x="-6307" y="0"/>
            <a:ext cx="18287774" cy="10283542"/>
            <a:chOff x="-6307" y="0"/>
            <a:chExt cx="18287774" cy="10283542"/>
          </a:xfrm>
        </p:grpSpPr>
        <p:pic>
          <p:nvPicPr>
            <p:cNvPr id="4101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6307" y="0"/>
              <a:ext cx="18287774" cy="102835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4102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249140" y="2964915"/>
            <a:ext cx="1985596" cy="7713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103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274537" y="3660122"/>
            <a:ext cx="2090366" cy="49457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104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442628" y="2964915"/>
            <a:ext cx="2212550" cy="7713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105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4466406" y="3674411"/>
            <a:ext cx="2582397" cy="39711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106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874121" y="2952188"/>
            <a:ext cx="1418993" cy="785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107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7899519" y="3656940"/>
            <a:ext cx="1917387" cy="39648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108" name="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11107295" y="2955370"/>
            <a:ext cx="1404703" cy="7840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109" name="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11132693" y="3674411"/>
            <a:ext cx="1850685" cy="9665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110" name="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14176981" y="2955370"/>
            <a:ext cx="1396721" cy="7840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111" name=""/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14202377" y="3660122"/>
            <a:ext cx="1672906" cy="19665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4112" name="Group 2"/>
          <p:cNvGrpSpPr/>
          <p:nvPr/>
        </p:nvGrpSpPr>
        <p:grpSpPr>
          <a:xfrm rot="0">
            <a:off x="14242008" y="1469731"/>
            <a:ext cx="1392033" cy="1293626"/>
            <a:chOff x="14242008" y="1469731"/>
            <a:chExt cx="1392033" cy="1293626"/>
          </a:xfrm>
        </p:grpSpPr>
        <p:pic>
          <p:nvPicPr>
            <p:cNvPr id="4116" name=""/>
            <p:cNvPicPr>
              <a:picLocks noChangeAspect="1"/>
            </p:cNvPicPr>
            <p:nvPr/>
          </p:nvPicPr>
          <p:blipFill rotWithShape="1">
            <a:blip r:embed="rId13">
              <a:lum/>
            </a:blip>
            <a:stretch>
              <a:fillRect/>
            </a:stretch>
          </p:blipFill>
          <p:spPr>
            <a:xfrm>
              <a:off x="14242008" y="1469731"/>
              <a:ext cx="1392033" cy="129362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17" name="Group 3"/>
          <p:cNvGrpSpPr/>
          <p:nvPr/>
        </p:nvGrpSpPr>
        <p:grpSpPr>
          <a:xfrm rot="0">
            <a:off x="1252321" y="1528506"/>
            <a:ext cx="1453879" cy="1453879"/>
            <a:chOff x="1252321" y="1528506"/>
            <a:chExt cx="1453879" cy="1453879"/>
          </a:xfrm>
        </p:grpSpPr>
        <p:pic>
          <p:nvPicPr>
            <p:cNvPr id="4118" name=""/>
            <p:cNvPicPr>
              <a:picLocks noChangeAspect="1"/>
            </p:cNvPicPr>
            <p:nvPr/>
          </p:nvPicPr>
          <p:blipFill rotWithShape="1">
            <a:blip r:embed="rId14">
              <a:lum/>
            </a:blip>
            <a:stretch>
              <a:fillRect/>
            </a:stretch>
          </p:blipFill>
          <p:spPr>
            <a:xfrm>
              <a:off x="1252321" y="1528506"/>
              <a:ext cx="1453879" cy="145387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19" name="Group 4"/>
          <p:cNvGrpSpPr/>
          <p:nvPr/>
        </p:nvGrpSpPr>
        <p:grpSpPr>
          <a:xfrm rot="0">
            <a:off x="11172380" y="1206272"/>
            <a:ext cx="1555467" cy="1557085"/>
            <a:chOff x="11172380" y="1206272"/>
            <a:chExt cx="1555467" cy="1557085"/>
          </a:xfrm>
        </p:grpSpPr>
        <p:pic>
          <p:nvPicPr>
            <p:cNvPr id="4120" name=""/>
            <p:cNvPicPr>
              <a:picLocks noChangeAspect="1"/>
            </p:cNvPicPr>
            <p:nvPr/>
          </p:nvPicPr>
          <p:blipFill rotWithShape="1">
            <a:blip r:embed="rId15">
              <a:lum/>
            </a:blip>
            <a:stretch>
              <a:fillRect/>
            </a:stretch>
          </p:blipFill>
          <p:spPr>
            <a:xfrm>
              <a:off x="11172380" y="1206272"/>
              <a:ext cx="1555467" cy="155708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21" name="Group 5"/>
          <p:cNvGrpSpPr/>
          <p:nvPr/>
        </p:nvGrpSpPr>
        <p:grpSpPr>
          <a:xfrm rot="0">
            <a:off x="4507655" y="1206272"/>
            <a:ext cx="1822163" cy="1822107"/>
            <a:chOff x="4507655" y="1206272"/>
            <a:chExt cx="1822163" cy="1822107"/>
          </a:xfrm>
        </p:grpSpPr>
        <p:pic>
          <p:nvPicPr>
            <p:cNvPr id="4122" name=""/>
            <p:cNvPicPr>
              <a:picLocks noChangeAspect="1"/>
            </p:cNvPicPr>
            <p:nvPr/>
          </p:nvPicPr>
          <p:blipFill rotWithShape="1">
            <a:blip r:embed="rId16">
              <a:lum/>
            </a:blip>
            <a:stretch>
              <a:fillRect/>
            </a:stretch>
          </p:blipFill>
          <p:spPr>
            <a:xfrm>
              <a:off x="4507655" y="1206272"/>
              <a:ext cx="1822163" cy="18221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123" name="Group 6"/>
          <p:cNvGrpSpPr/>
          <p:nvPr/>
        </p:nvGrpSpPr>
        <p:grpSpPr>
          <a:xfrm rot="0">
            <a:off x="7939205" y="1206272"/>
            <a:ext cx="1576119" cy="1576119"/>
            <a:chOff x="7939205" y="1206272"/>
            <a:chExt cx="1576119" cy="1576119"/>
          </a:xfrm>
        </p:grpSpPr>
        <p:pic>
          <p:nvPicPr>
            <p:cNvPr id="4124" name=""/>
            <p:cNvPicPr>
              <a:picLocks noChangeAspect="1"/>
            </p:cNvPicPr>
            <p:nvPr/>
          </p:nvPicPr>
          <p:blipFill rotWithShape="1">
            <a:blip r:embed="rId17">
              <a:lum/>
            </a:blip>
            <a:stretch>
              <a:fillRect/>
            </a:stretch>
          </p:blipFill>
          <p:spPr>
            <a:xfrm>
              <a:off x="7939205" y="1206272"/>
              <a:ext cx="1576119" cy="157611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125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6" name="Group 1"/>
          <p:cNvGrpSpPr/>
          <p:nvPr/>
        </p:nvGrpSpPr>
        <p:grpSpPr>
          <a:xfrm rot="0">
            <a:off x="0" y="-14233"/>
            <a:ext cx="18287830" cy="10281923"/>
            <a:chOff x="0" y="-14233"/>
            <a:chExt cx="18287830" cy="10281923"/>
          </a:xfrm>
        </p:grpSpPr>
        <p:pic>
          <p:nvPicPr>
            <p:cNvPr id="13317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-14233"/>
              <a:ext cx="18287830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13318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212208" y="3453764"/>
            <a:ext cx="6701228" cy="21966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3319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443963" y="2193517"/>
            <a:ext cx="2331609" cy="6555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3320" name="Group 2"/>
          <p:cNvGrpSpPr/>
          <p:nvPr/>
        </p:nvGrpSpPr>
        <p:grpSpPr>
          <a:xfrm rot="0">
            <a:off x="5098093" y="1655436"/>
            <a:ext cx="2507825" cy="2507825"/>
            <a:chOff x="5098093" y="1655436"/>
            <a:chExt cx="2507825" cy="2507825"/>
          </a:xfrm>
        </p:grpSpPr>
        <p:pic>
          <p:nvPicPr>
            <p:cNvPr id="13321" name="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5098093" y="1655436"/>
              <a:ext cx="2507825" cy="250782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13322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5342574" y="2122126"/>
            <a:ext cx="2022101" cy="21824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3323" name="Group 3"/>
          <p:cNvGrpSpPr/>
          <p:nvPr/>
        </p:nvGrpSpPr>
        <p:grpSpPr>
          <a:xfrm rot="0">
            <a:off x="5193373" y="3314109"/>
            <a:ext cx="1828470" cy="247606"/>
            <a:chOff x="5193373" y="3314109"/>
            <a:chExt cx="1828470" cy="247606"/>
          </a:xfrm>
        </p:grpSpPr>
        <p:pic>
          <p:nvPicPr>
            <p:cNvPr id="13324" name="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5193373" y="3314109"/>
              <a:ext cx="1828470" cy="24760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3325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 rot="0">
            <a:off x="0" y="-14233"/>
            <a:ext cx="18289450" cy="10281923"/>
            <a:chOff x="0" y="-14233"/>
            <a:chExt cx="18289450" cy="10281923"/>
          </a:xfrm>
        </p:grpSpPr>
        <p:pic>
          <p:nvPicPr>
            <p:cNvPr id="14341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-14233"/>
              <a:ext cx="18289450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14342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95201" y="1587227"/>
            <a:ext cx="4368000" cy="1682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4343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087213" y="739638"/>
            <a:ext cx="3495069" cy="10269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4344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055053" y="518991"/>
            <a:ext cx="8674098" cy="7704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4345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801539" y="2095110"/>
            <a:ext cx="9316949" cy="73138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346" name=""/>
          <p:cNvSpPr txBox="1"/>
          <p:nvPr/>
        </p:nvSpPr>
        <p:spPr>
          <a:xfrm>
            <a:off x="888838" y="2076076"/>
            <a:ext cx="9097866" cy="7432884"/>
          </a:xfrm>
          <a:prstGeom prst="rect">
            <a:avLst/>
          </a:prstGeom>
          <a:noFill/>
          <a:ln w="25452" cap="flat" cmpd="sng" algn="ctr">
            <a:solidFill>
              <a:srgbClr val="0611f2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  <p:sp>
        <p:nvSpPr>
          <p:cNvPr id="14347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4" name="Group 1"/>
          <p:cNvGrpSpPr/>
          <p:nvPr/>
        </p:nvGrpSpPr>
        <p:grpSpPr>
          <a:xfrm rot="0">
            <a:off x="0" y="-14233"/>
            <a:ext cx="18289450" cy="10281923"/>
            <a:chOff x="0" y="-14233"/>
            <a:chExt cx="18289450" cy="10281923"/>
          </a:xfrm>
        </p:grpSpPr>
        <p:pic>
          <p:nvPicPr>
            <p:cNvPr id="15365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-14233"/>
              <a:ext cx="18289450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5366" name="Group 2"/>
          <p:cNvGrpSpPr/>
          <p:nvPr/>
        </p:nvGrpSpPr>
        <p:grpSpPr>
          <a:xfrm rot="0">
            <a:off x="1163404" y="1442771"/>
            <a:ext cx="4368000" cy="168234"/>
            <a:chOff x="1163404" y="1442771"/>
            <a:chExt cx="4368000" cy="168234"/>
          </a:xfrm>
        </p:grpSpPr>
        <p:pic>
          <p:nvPicPr>
            <p:cNvPr id="15367" name="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163404" y="1442771"/>
              <a:ext cx="4368000" cy="16823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15368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334820" y="592056"/>
            <a:ext cx="3069684" cy="1022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5369" name=""/>
          <p:cNvSpPr/>
          <p:nvPr/>
        </p:nvSpPr>
        <p:spPr>
          <a:xfrm>
            <a:off x="836481" y="4912388"/>
            <a:ext cx="11883438" cy="4647367"/>
          </a:xfrm>
          <a:prstGeom prst="roundRect">
            <a:avLst>
              <a:gd name="adj" fmla="val 16667"/>
            </a:avLst>
          </a:prstGeom>
          <a:noFill/>
          <a:ln w="50961" cap="flat" cmpd="sng" algn="ctr">
            <a:solidFill>
              <a:srgbClr val="395e8a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15370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602936" y="5428254"/>
            <a:ext cx="3847390" cy="8380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5371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447515" y="7045622"/>
            <a:ext cx="3171272" cy="17046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5372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351920" y="7075763"/>
            <a:ext cx="3388681" cy="16459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5373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4628277" y="6266298"/>
            <a:ext cx="3723642" cy="24554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5374" name=""/>
          <p:cNvSpPr/>
          <p:nvPr/>
        </p:nvSpPr>
        <p:spPr>
          <a:xfrm>
            <a:off x="12735772" y="2084003"/>
            <a:ext cx="4875883" cy="7512256"/>
          </a:xfrm>
          <a:prstGeom prst="roundRect">
            <a:avLst>
              <a:gd name="adj" fmla="val 16667"/>
            </a:avLst>
          </a:prstGeom>
          <a:noFill/>
          <a:ln w="50961" cap="flat" cmpd="sng" algn="ctr">
            <a:solidFill>
              <a:srgbClr val="395e8a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15375" name="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13888069" y="2971278"/>
            <a:ext cx="2666514" cy="3455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5376" name="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13678586" y="6894860"/>
            <a:ext cx="3085536" cy="12570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5380" name=""/>
          <p:cNvSpPr txBox="1"/>
          <p:nvPr/>
        </p:nvSpPr>
        <p:spPr>
          <a:xfrm>
            <a:off x="14216667" y="1741171"/>
            <a:ext cx="2009374" cy="685662"/>
          </a:xfrm>
          <a:prstGeom prst="rect">
            <a:avLst/>
          </a:prstGeom>
          <a:solidFill>
            <a:srgbClr val="4f81bd"/>
          </a:solidFill>
          <a:ln w="25452" cap="flat" cmpd="sng" algn="ctr">
            <a:solidFill>
              <a:srgbClr val="395e8a"/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</a:rPr>
              <a:t>설비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15381" name="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1377688" y="5674298"/>
            <a:ext cx="3225248" cy="13459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5382" name=""/>
          <p:cNvSpPr/>
          <p:nvPr/>
        </p:nvSpPr>
        <p:spPr>
          <a:xfrm>
            <a:off x="855515" y="2084003"/>
            <a:ext cx="11883438" cy="2842674"/>
          </a:xfrm>
          <a:prstGeom prst="roundRect">
            <a:avLst>
              <a:gd name="adj" fmla="val 16667"/>
            </a:avLst>
          </a:prstGeom>
          <a:noFill/>
          <a:ln w="50961" cap="flat" cmpd="sng" algn="ctr">
            <a:solidFill>
              <a:srgbClr val="395e8a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  <p:sp>
        <p:nvSpPr>
          <p:cNvPr id="15383" name=""/>
          <p:cNvSpPr txBox="1"/>
          <p:nvPr/>
        </p:nvSpPr>
        <p:spPr>
          <a:xfrm>
            <a:off x="5531405" y="4569557"/>
            <a:ext cx="2009430" cy="685718"/>
          </a:xfrm>
          <a:prstGeom prst="rect">
            <a:avLst/>
          </a:prstGeom>
          <a:solidFill>
            <a:srgbClr val="4f81bd"/>
          </a:solidFill>
          <a:ln w="25452" cap="flat" cmpd="sng" algn="ctr">
            <a:solidFill>
              <a:srgbClr val="395e8a"/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</a:rPr>
              <a:t>공통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5384" name=""/>
          <p:cNvSpPr txBox="1"/>
          <p:nvPr/>
        </p:nvSpPr>
        <p:spPr>
          <a:xfrm>
            <a:off x="5531405" y="1741171"/>
            <a:ext cx="2009430" cy="685662"/>
          </a:xfrm>
          <a:prstGeom prst="rect">
            <a:avLst/>
          </a:prstGeom>
          <a:solidFill>
            <a:srgbClr val="4f81bd"/>
          </a:solidFill>
          <a:ln w="25452" cap="flat" cmpd="sng" algn="ctr">
            <a:solidFill>
              <a:srgbClr val="395e8a"/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</a:rPr>
              <a:t>영업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15385" name=""/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2596686" y="2214169"/>
            <a:ext cx="2733160" cy="26283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5386" name=""/>
          <p:cNvPicPr>
            <a:picLocks noChangeAspect="1"/>
          </p:cNvPicPr>
          <p:nvPr/>
        </p:nvPicPr>
        <p:blipFill rotWithShape="1">
          <a:blip r:embed="rId13">
            <a:lum/>
          </a:blip>
          <a:stretch>
            <a:fillRect/>
          </a:stretch>
        </p:blipFill>
        <p:spPr>
          <a:xfrm>
            <a:off x="8294763" y="2364932"/>
            <a:ext cx="2104655" cy="7332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5387" name=""/>
          <p:cNvPicPr>
            <a:picLocks noChangeAspect="1"/>
          </p:cNvPicPr>
          <p:nvPr/>
        </p:nvPicPr>
        <p:blipFill rotWithShape="1">
          <a:blip r:embed="rId14">
            <a:lum/>
          </a:blip>
          <a:stretch>
            <a:fillRect/>
          </a:stretch>
        </p:blipFill>
        <p:spPr>
          <a:xfrm>
            <a:off x="7828128" y="3099826"/>
            <a:ext cx="2571290" cy="15983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5388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8" name="Group 1"/>
          <p:cNvGrpSpPr/>
          <p:nvPr/>
        </p:nvGrpSpPr>
        <p:grpSpPr>
          <a:xfrm rot="0">
            <a:off x="0" y="-14233"/>
            <a:ext cx="18289450" cy="10281923"/>
            <a:chOff x="0" y="-14233"/>
            <a:chExt cx="18289450" cy="10281923"/>
          </a:xfrm>
        </p:grpSpPr>
        <p:pic>
          <p:nvPicPr>
            <p:cNvPr id="16389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-14233"/>
              <a:ext cx="18289450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6390" name="Group 2"/>
          <p:cNvGrpSpPr/>
          <p:nvPr/>
        </p:nvGrpSpPr>
        <p:grpSpPr>
          <a:xfrm rot="0">
            <a:off x="1163404" y="1442771"/>
            <a:ext cx="4368000" cy="168234"/>
            <a:chOff x="1163404" y="1442771"/>
            <a:chExt cx="4368000" cy="168234"/>
          </a:xfrm>
        </p:grpSpPr>
        <p:pic>
          <p:nvPicPr>
            <p:cNvPr id="16391" name="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163404" y="1442771"/>
              <a:ext cx="4368000" cy="16823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16392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334820" y="592056"/>
            <a:ext cx="3069684" cy="1022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6393" name=""/>
          <p:cNvSpPr/>
          <p:nvPr/>
        </p:nvSpPr>
        <p:spPr>
          <a:xfrm>
            <a:off x="836481" y="2169738"/>
            <a:ext cx="11883438" cy="7390016"/>
          </a:xfrm>
          <a:prstGeom prst="roundRect">
            <a:avLst>
              <a:gd name="adj" fmla="val 16667"/>
            </a:avLst>
          </a:prstGeom>
          <a:noFill/>
          <a:ln w="50961" cap="flat" cmpd="sng" algn="ctr">
            <a:solidFill>
              <a:srgbClr val="395e8a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  <p:sp>
        <p:nvSpPr>
          <p:cNvPr id="16394" name=""/>
          <p:cNvSpPr txBox="1"/>
          <p:nvPr/>
        </p:nvSpPr>
        <p:spPr>
          <a:xfrm>
            <a:off x="5531405" y="1864975"/>
            <a:ext cx="2009430" cy="685662"/>
          </a:xfrm>
          <a:prstGeom prst="rect">
            <a:avLst/>
          </a:prstGeom>
          <a:solidFill>
            <a:srgbClr val="4f81bd"/>
          </a:solidFill>
          <a:ln w="25452" cap="flat" cmpd="sng" algn="ctr">
            <a:solidFill>
              <a:srgbClr val="395e8a"/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</a:rPr>
              <a:t>생산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6395" name=""/>
          <p:cNvSpPr/>
          <p:nvPr/>
        </p:nvSpPr>
        <p:spPr>
          <a:xfrm>
            <a:off x="12735772" y="2206243"/>
            <a:ext cx="4875883" cy="7390016"/>
          </a:xfrm>
          <a:prstGeom prst="roundRect">
            <a:avLst>
              <a:gd name="adj" fmla="val 16667"/>
            </a:avLst>
          </a:prstGeom>
          <a:noFill/>
          <a:ln w="50961" cap="flat" cmpd="sng" algn="ctr">
            <a:solidFill>
              <a:srgbClr val="395e8a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  <p:sp>
        <p:nvSpPr>
          <p:cNvPr id="16396" name=""/>
          <p:cNvSpPr txBox="1"/>
          <p:nvPr/>
        </p:nvSpPr>
        <p:spPr>
          <a:xfrm>
            <a:off x="14168998" y="1863412"/>
            <a:ext cx="2009430" cy="685662"/>
          </a:xfrm>
          <a:prstGeom prst="rect">
            <a:avLst/>
          </a:prstGeom>
          <a:solidFill>
            <a:srgbClr val="4f81bd"/>
          </a:solidFill>
          <a:ln w="25452" cap="flat" cmpd="sng" algn="ctr">
            <a:solidFill>
              <a:srgbClr val="395e8a"/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</a:rPr>
              <a:t>자재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16397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576119" y="5750488"/>
            <a:ext cx="3542626" cy="3656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6398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555467" y="2303031"/>
            <a:ext cx="3531518" cy="34474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6399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5153687" y="5020339"/>
            <a:ext cx="3542626" cy="43696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6400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5153687" y="2839493"/>
            <a:ext cx="2914121" cy="2180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6404" name="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8702677" y="7263088"/>
            <a:ext cx="3447401" cy="21141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6405" name="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8715348" y="6386919"/>
            <a:ext cx="3017327" cy="8761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6406" name="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13692876" y="6418680"/>
            <a:ext cx="2485554" cy="29712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6407" name=""/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13240531" y="3950541"/>
            <a:ext cx="2922047" cy="2352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6408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2" name="Group 1"/>
          <p:cNvGrpSpPr/>
          <p:nvPr/>
        </p:nvGrpSpPr>
        <p:grpSpPr>
          <a:xfrm rot="0">
            <a:off x="0" y="-14233"/>
            <a:ext cx="18287830" cy="10281923"/>
            <a:chOff x="0" y="-14233"/>
            <a:chExt cx="18287830" cy="10281923"/>
          </a:xfrm>
        </p:grpSpPr>
        <p:pic>
          <p:nvPicPr>
            <p:cNvPr id="17413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-14233"/>
              <a:ext cx="18287830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1741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482372" y="5010794"/>
            <a:ext cx="5053718" cy="21983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15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2607794" y="4602936"/>
            <a:ext cx="2333172" cy="6570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7416" name="Group 2"/>
          <p:cNvGrpSpPr/>
          <p:nvPr/>
        </p:nvGrpSpPr>
        <p:grpSpPr>
          <a:xfrm rot="0">
            <a:off x="11689807" y="1731627"/>
            <a:ext cx="2507769" cy="2506206"/>
            <a:chOff x="11689807" y="1731627"/>
            <a:chExt cx="2507769" cy="2507825"/>
          </a:xfrm>
        </p:grpSpPr>
        <p:pic>
          <p:nvPicPr>
            <p:cNvPr id="17417" name="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1689807" y="1731627"/>
              <a:ext cx="2507769" cy="250782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17418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1702479" y="2198261"/>
            <a:ext cx="2004686" cy="22014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7419" name="Group 3"/>
          <p:cNvGrpSpPr/>
          <p:nvPr/>
        </p:nvGrpSpPr>
        <p:grpSpPr>
          <a:xfrm rot="0">
            <a:off x="11689807" y="3355358"/>
            <a:ext cx="1828470" cy="247606"/>
            <a:chOff x="11689807" y="3355358"/>
            <a:chExt cx="1830033" cy="247606"/>
          </a:xfrm>
        </p:grpSpPr>
        <p:pic>
          <p:nvPicPr>
            <p:cNvPr id="17420" name="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11689807" y="3355358"/>
              <a:ext cx="1830033" cy="24760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7421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6" name="Group 1"/>
          <p:cNvGrpSpPr/>
          <p:nvPr/>
        </p:nvGrpSpPr>
        <p:grpSpPr>
          <a:xfrm rot="0">
            <a:off x="0" y="0"/>
            <a:ext cx="18287830" cy="10281923"/>
            <a:chOff x="0" y="0"/>
            <a:chExt cx="18289450" cy="10281923"/>
          </a:xfrm>
        </p:grpSpPr>
        <p:pic>
          <p:nvPicPr>
            <p:cNvPr id="18437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0"/>
              <a:ext cx="18289450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18438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03144" y="341268"/>
            <a:ext cx="17597422" cy="9562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8439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 rot="21600000">
            <a:off x="6477399" y="3312490"/>
            <a:ext cx="5329848" cy="40315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outerShdw dist="35995" dir="2700000" algn="br">
              <a:schemeClr val="tx1"/>
            </a:outerShdw>
          </a:effectLst>
        </p:spPr>
      </p:pic>
      <p:pic>
        <p:nvPicPr>
          <p:cNvPr id="18440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0435923" y="920598"/>
            <a:ext cx="6077412" cy="28554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8441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0" name="Group 1"/>
          <p:cNvGrpSpPr/>
          <p:nvPr/>
        </p:nvGrpSpPr>
        <p:grpSpPr>
          <a:xfrm rot="0">
            <a:off x="3181" y="-7870"/>
            <a:ext cx="18289392" cy="10280303"/>
            <a:chOff x="3181" y="-7870"/>
            <a:chExt cx="18289392" cy="10280303"/>
          </a:xfrm>
        </p:grpSpPr>
        <p:pic>
          <p:nvPicPr>
            <p:cNvPr id="19461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3181" y="-7870"/>
              <a:ext cx="18289392" cy="1028030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462" name="Group 2"/>
          <p:cNvGrpSpPr/>
          <p:nvPr/>
        </p:nvGrpSpPr>
        <p:grpSpPr>
          <a:xfrm rot="0">
            <a:off x="355557" y="417459"/>
            <a:ext cx="17551372" cy="9516888"/>
            <a:chOff x="355557" y="417459"/>
            <a:chExt cx="17552936" cy="9518450"/>
          </a:xfrm>
        </p:grpSpPr>
        <p:pic>
          <p:nvPicPr>
            <p:cNvPr id="19463" name="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355557" y="417459"/>
              <a:ext cx="17552936" cy="95184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464" name="Group 3"/>
          <p:cNvGrpSpPr/>
          <p:nvPr/>
        </p:nvGrpSpPr>
        <p:grpSpPr>
          <a:xfrm rot="0">
            <a:off x="4874320" y="2855401"/>
            <a:ext cx="3542626" cy="6169454"/>
            <a:chOff x="4874320" y="2855401"/>
            <a:chExt cx="3542626" cy="6171073"/>
          </a:xfrm>
        </p:grpSpPr>
        <p:pic>
          <p:nvPicPr>
            <p:cNvPr id="19465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4874320" y="2855401"/>
              <a:ext cx="3542626" cy="617107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9466" name="Group 4"/>
          <p:cNvGrpSpPr/>
          <p:nvPr/>
        </p:nvGrpSpPr>
        <p:grpSpPr>
          <a:xfrm rot="0">
            <a:off x="8759834" y="2853782"/>
            <a:ext cx="3293457" cy="3796652"/>
            <a:chOff x="8759834" y="2853782"/>
            <a:chExt cx="3293457" cy="3796652"/>
          </a:xfrm>
        </p:grpSpPr>
        <p:pic>
          <p:nvPicPr>
            <p:cNvPr id="19467" name="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8759834" y="2853782"/>
              <a:ext cx="3293457" cy="37966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468" name=""/>
          <p:cNvSpPr txBox="1"/>
          <p:nvPr/>
        </p:nvSpPr>
        <p:spPr>
          <a:xfrm flipV="1">
            <a:off x="355557" y="3423623"/>
            <a:ext cx="2188716" cy="457089"/>
          </a:xfrm>
          <a:prstGeom prst="rect">
            <a:avLst/>
          </a:prstGeom>
          <a:noFill/>
          <a:ln w="57324" cap="flat" cmpd="sng" algn="ctr">
            <a:solidFill>
              <a:srgbClr val="0611f2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19469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2544274" y="3566460"/>
            <a:ext cx="2166557" cy="1714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9470" name=""/>
          <p:cNvSpPr txBox="1"/>
          <p:nvPr/>
        </p:nvSpPr>
        <p:spPr>
          <a:xfrm>
            <a:off x="2669696" y="2612539"/>
            <a:ext cx="2041135" cy="8301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권한에 따라</a:t>
            </a:r>
            <a:endParaRPr xmlns:mc="http://schemas.openxmlformats.org/markup-compatibility/2006" xmlns:hp="http://schemas.haansoft.com/office/presentation/8.0" kumimoji="1" lang="ko-KR" altLang="en-US" sz="24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 다른 메뉴</a:t>
            </a:r>
            <a:endParaRPr xmlns:mc="http://schemas.openxmlformats.org/markup-compatibility/2006" xmlns:hp="http://schemas.haansoft.com/office/presentation/8.0" kumimoji="1" lang="ko-KR" altLang="en-US" sz="2400" b="0" i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</p:txBody>
      </p:sp>
      <p:sp>
        <p:nvSpPr>
          <p:cNvPr id="19471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8" grpId="0" animBg="1" autoUpdateAnimBg="0"/>
      <p:bldP spid="19470" grpId="1" autoUpdateAnimBg="0"/>
    </p:bld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4" name="Group 1"/>
          <p:cNvGrpSpPr/>
          <p:nvPr/>
        </p:nvGrpSpPr>
        <p:grpSpPr>
          <a:xfrm rot="0">
            <a:off x="0" y="0"/>
            <a:ext cx="18289450" cy="10281923"/>
            <a:chOff x="0" y="0"/>
            <a:chExt cx="18289450" cy="10281923"/>
          </a:xfrm>
        </p:grpSpPr>
        <p:pic>
          <p:nvPicPr>
            <p:cNvPr id="20485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0"/>
              <a:ext cx="18289450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2048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30129" y="453963"/>
            <a:ext cx="17427570" cy="94565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0487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98357" y="2017357"/>
            <a:ext cx="16683187" cy="7232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0488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188658" y="5283798"/>
            <a:ext cx="990426" cy="1714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0489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8" name="Group 1"/>
          <p:cNvGrpSpPr/>
          <p:nvPr/>
        </p:nvGrpSpPr>
        <p:grpSpPr>
          <a:xfrm rot="0">
            <a:off x="-15796" y="0"/>
            <a:ext cx="18287774" cy="10281923"/>
            <a:chOff x="-15796" y="0"/>
            <a:chExt cx="18287774" cy="10281923"/>
          </a:xfrm>
        </p:grpSpPr>
        <p:pic>
          <p:nvPicPr>
            <p:cNvPr id="21509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5796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21510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17434" y="5750488"/>
            <a:ext cx="17570406" cy="40521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1511" name=""/>
          <p:cNvSpPr txBox="1"/>
          <p:nvPr/>
        </p:nvSpPr>
        <p:spPr>
          <a:xfrm flipV="1">
            <a:off x="6626600" y="9331182"/>
            <a:ext cx="9628020" cy="334905"/>
          </a:xfrm>
          <a:prstGeom prst="rect">
            <a:avLst/>
          </a:prstGeom>
          <a:noFill/>
          <a:ln w="57324" cap="flat" cmpd="sng" algn="ctr">
            <a:solidFill>
              <a:srgbClr val="0611f2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21512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23797" y="417459"/>
            <a:ext cx="15335641" cy="41505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1513" name=""/>
          <p:cNvSpPr txBox="1"/>
          <p:nvPr/>
        </p:nvSpPr>
        <p:spPr>
          <a:xfrm flipV="1">
            <a:off x="366665" y="1745916"/>
            <a:ext cx="14943578" cy="458708"/>
          </a:xfrm>
          <a:prstGeom prst="rect">
            <a:avLst/>
          </a:prstGeom>
          <a:noFill/>
          <a:ln w="57324" cap="flat" cmpd="sng" algn="ctr">
            <a:solidFill>
              <a:srgbClr val="0611f2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21514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5686968" y="2191954"/>
            <a:ext cx="3233174" cy="71392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1515" name=""/>
          <p:cNvSpPr txBox="1"/>
          <p:nvPr/>
        </p:nvSpPr>
        <p:spPr>
          <a:xfrm>
            <a:off x="7464645" y="4875883"/>
            <a:ext cx="7540836" cy="10158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공통정보관리에 등록한 정보는</a:t>
            </a:r>
            <a:endParaRPr xmlns:mc="http://schemas.openxmlformats.org/markup-compatibility/2006" xmlns:hp="http://schemas.haansoft.com/office/presentation/8.0" kumimoji="1" lang="ko-KR" altLang="en-US" sz="30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다른 관리정보에 바로 반영된다.</a:t>
            </a:r>
            <a:endParaRPr xmlns:mc="http://schemas.openxmlformats.org/markup-compatibility/2006" xmlns:hp="http://schemas.haansoft.com/office/presentation/8.0" kumimoji="1" lang="ko-KR" altLang="en-US" sz="3000" b="0" i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</p:txBody>
      </p:sp>
      <p:sp>
        <p:nvSpPr>
          <p:cNvPr id="21516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2" name="Group 1"/>
          <p:cNvGrpSpPr/>
          <p:nvPr/>
        </p:nvGrpSpPr>
        <p:grpSpPr>
          <a:xfrm rot="0">
            <a:off x="-14233" y="0"/>
            <a:ext cx="18287774" cy="10281923"/>
            <a:chOff x="-14233" y="0"/>
            <a:chExt cx="18287774" cy="10281923"/>
          </a:xfrm>
        </p:grpSpPr>
        <p:pic>
          <p:nvPicPr>
            <p:cNvPr id="22533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4233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2253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360188" y="360302"/>
            <a:ext cx="4494985" cy="95232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2535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0816821" y="361865"/>
            <a:ext cx="4493422" cy="95216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2536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855173" y="5036191"/>
            <a:ext cx="3961648" cy="1714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2537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4" name="Group 1"/>
          <p:cNvGrpSpPr/>
          <p:nvPr/>
        </p:nvGrpSpPr>
        <p:grpSpPr>
          <a:xfrm rot="0">
            <a:off x="-28522" y="0"/>
            <a:ext cx="18287774" cy="10281923"/>
            <a:chOff x="-28522" y="0"/>
            <a:chExt cx="18287774" cy="10281923"/>
          </a:xfrm>
        </p:grpSpPr>
        <p:pic>
          <p:nvPicPr>
            <p:cNvPr id="5125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28522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512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325217" y="1677707"/>
            <a:ext cx="12721483" cy="66631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127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5526660" y="7970965"/>
            <a:ext cx="7102780" cy="7047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5128" name="Group 2"/>
          <p:cNvGrpSpPr/>
          <p:nvPr/>
        </p:nvGrpSpPr>
        <p:grpSpPr>
          <a:xfrm rot="0">
            <a:off x="6294876" y="1945910"/>
            <a:ext cx="5245731" cy="117440"/>
            <a:chOff x="6294876" y="1945910"/>
            <a:chExt cx="5245731" cy="117440"/>
          </a:xfrm>
        </p:grpSpPr>
        <p:pic>
          <p:nvPicPr>
            <p:cNvPr id="5129" name="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6294876" y="1945910"/>
              <a:ext cx="5245731" cy="1174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30" name="Group 3"/>
          <p:cNvGrpSpPr/>
          <p:nvPr/>
        </p:nvGrpSpPr>
        <p:grpSpPr>
          <a:xfrm rot="0">
            <a:off x="6294876" y="1828470"/>
            <a:ext cx="5245731" cy="117440"/>
            <a:chOff x="6294876" y="1828470"/>
            <a:chExt cx="5245731" cy="117440"/>
          </a:xfrm>
        </p:grpSpPr>
        <p:pic>
          <p:nvPicPr>
            <p:cNvPr id="5131" name="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6294876" y="1828470"/>
              <a:ext cx="5245731" cy="1174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5132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5526660" y="1217380"/>
            <a:ext cx="5920285" cy="7190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133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6" name="Group 1"/>
          <p:cNvGrpSpPr/>
          <p:nvPr/>
        </p:nvGrpSpPr>
        <p:grpSpPr>
          <a:xfrm rot="0">
            <a:off x="-14233" y="0"/>
            <a:ext cx="18287774" cy="10281923"/>
            <a:chOff x="-14233" y="0"/>
            <a:chExt cx="18287774" cy="10281923"/>
          </a:xfrm>
        </p:grpSpPr>
        <p:pic>
          <p:nvPicPr>
            <p:cNvPr id="23557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4233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23558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87261" y="417459"/>
            <a:ext cx="17505378" cy="86677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3559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79335" y="417459"/>
            <a:ext cx="17543448" cy="86677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3560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7604300" y="5129853"/>
            <a:ext cx="1257066" cy="29061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3561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80" name="Group 1"/>
          <p:cNvGrpSpPr/>
          <p:nvPr/>
        </p:nvGrpSpPr>
        <p:grpSpPr>
          <a:xfrm rot="0">
            <a:off x="-14233" y="0"/>
            <a:ext cx="18287774" cy="10281923"/>
            <a:chOff x="-14233" y="0"/>
            <a:chExt cx="18287774" cy="10281923"/>
          </a:xfrm>
        </p:grpSpPr>
        <p:pic>
          <p:nvPicPr>
            <p:cNvPr id="24581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4233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24582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79335" y="341268"/>
            <a:ext cx="17521230" cy="19046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4583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0969203" y="2533166"/>
            <a:ext cx="5093349" cy="12951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4584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8672536" y="2177664"/>
            <a:ext cx="2296667" cy="10142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4585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0969203" y="6672650"/>
            <a:ext cx="5488592" cy="93326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4586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379335" y="3828356"/>
            <a:ext cx="17521230" cy="18459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4587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8667735" y="5650463"/>
            <a:ext cx="2301468" cy="14888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4588" name="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368228" y="8616941"/>
            <a:ext cx="17379958" cy="11618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4589" name="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9058235" y="7117069"/>
            <a:ext cx="1928439" cy="14998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4590" name=""/>
          <p:cNvSpPr txBox="1"/>
          <p:nvPr/>
        </p:nvSpPr>
        <p:spPr>
          <a:xfrm>
            <a:off x="5974261" y="2691911"/>
            <a:ext cx="7542398" cy="10158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중복되는 자재코드나 </a:t>
            </a:r>
            <a:endParaRPr xmlns:mc="http://schemas.openxmlformats.org/markup-compatibility/2006" xmlns:hp="http://schemas.haansoft.com/office/presentation/8.0" kumimoji="1" lang="ko-KR" altLang="en-US" sz="30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빈값이 있을경우 error</a:t>
            </a:r>
            <a:endParaRPr xmlns:mc="http://schemas.openxmlformats.org/markup-compatibility/2006" xmlns:hp="http://schemas.haansoft.com/office/presentation/8.0" kumimoji="1" lang="ko-KR" altLang="en-US" sz="3000" b="0" i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</p:txBody>
      </p:sp>
      <p:sp>
        <p:nvSpPr>
          <p:cNvPr id="24591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4" name="Group 1"/>
          <p:cNvGrpSpPr/>
          <p:nvPr/>
        </p:nvGrpSpPr>
        <p:grpSpPr>
          <a:xfrm rot="0">
            <a:off x="-14233" y="0"/>
            <a:ext cx="18287774" cy="10281923"/>
            <a:chOff x="-14233" y="0"/>
            <a:chExt cx="18287774" cy="10281923"/>
          </a:xfrm>
        </p:grpSpPr>
        <p:pic>
          <p:nvPicPr>
            <p:cNvPr id="25605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4233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2560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96806" y="341268"/>
            <a:ext cx="17457712" cy="95232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5607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8" name="Group 1"/>
          <p:cNvGrpSpPr/>
          <p:nvPr/>
        </p:nvGrpSpPr>
        <p:grpSpPr>
          <a:xfrm rot="0">
            <a:off x="-14233" y="0"/>
            <a:ext cx="18287774" cy="10281923"/>
            <a:chOff x="-14233" y="0"/>
            <a:chExt cx="18287774" cy="10281923"/>
          </a:xfrm>
        </p:grpSpPr>
        <p:pic>
          <p:nvPicPr>
            <p:cNvPr id="26629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4233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26630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96806" y="341268"/>
            <a:ext cx="17457712" cy="95232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6631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237605" y="3291894"/>
            <a:ext cx="845970" cy="782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6632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 rot="21600000">
            <a:off x="1103121" y="3312490"/>
            <a:ext cx="7010681" cy="63535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outerShdw dist="35995" dir="2700000" algn="br">
              <a:schemeClr val="tx1"/>
            </a:outerShdw>
          </a:effectLst>
        </p:spPr>
      </p:pic>
      <p:pic>
        <p:nvPicPr>
          <p:cNvPr id="26633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 rot="21600000">
            <a:off x="8912160" y="5206044"/>
            <a:ext cx="8637594" cy="42632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50800" dist="38205" dir="2700000" algn="br">
              <a:srgbClr val="000000">
                <a:alpha val="40000"/>
              </a:srgbClr>
            </a:outerShdw>
          </a:effectLst>
        </p:spPr>
      </p:pic>
      <p:pic>
        <p:nvPicPr>
          <p:cNvPr id="26634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14527738" y="4318825"/>
            <a:ext cx="171415" cy="9141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6635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2" name="Group 1"/>
          <p:cNvGrpSpPr/>
          <p:nvPr/>
        </p:nvGrpSpPr>
        <p:grpSpPr>
          <a:xfrm rot="0">
            <a:off x="-6307" y="0"/>
            <a:ext cx="18287774" cy="10281923"/>
            <a:chOff x="-6307" y="0"/>
            <a:chExt cx="18287774" cy="10281923"/>
          </a:xfrm>
        </p:grpSpPr>
        <p:pic>
          <p:nvPicPr>
            <p:cNvPr id="27653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6307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2765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03144" y="1872901"/>
            <a:ext cx="17597422" cy="80217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7655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3024627" y="592056"/>
            <a:ext cx="4875939" cy="1218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7656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5157863" y="1810999"/>
            <a:ext cx="558677" cy="10570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7657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6275274" y="1798328"/>
            <a:ext cx="558677" cy="10570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7658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 rot="0">
            <a:off x="-14233" y="0"/>
            <a:ext cx="18287774" cy="10281923"/>
            <a:chOff x="-14233" y="0"/>
            <a:chExt cx="18287774" cy="10281923"/>
          </a:xfrm>
        </p:grpSpPr>
        <p:pic>
          <p:nvPicPr>
            <p:cNvPr id="28677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4233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28678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76154" y="341268"/>
            <a:ext cx="17524414" cy="85328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8679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00" name="Group 1"/>
          <p:cNvGrpSpPr/>
          <p:nvPr/>
        </p:nvGrpSpPr>
        <p:grpSpPr>
          <a:xfrm rot="0">
            <a:off x="-14233" y="0"/>
            <a:ext cx="18287774" cy="10281923"/>
            <a:chOff x="-14233" y="0"/>
            <a:chExt cx="18287774" cy="10281923"/>
          </a:xfrm>
        </p:grpSpPr>
        <p:pic>
          <p:nvPicPr>
            <p:cNvPr id="29701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4233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29702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79335" y="417459"/>
            <a:ext cx="17476800" cy="87185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9703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 rot="21600000">
            <a:off x="401551" y="4664838"/>
            <a:ext cx="9478820" cy="45902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50800" dist="38205" dir="2700000" algn="br">
              <a:srgbClr val="000000">
                <a:alpha val="40000"/>
              </a:srgbClr>
            </a:outerShdw>
          </a:effectLst>
        </p:spPr>
      </p:pic>
      <p:pic>
        <p:nvPicPr>
          <p:cNvPr id="29704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880370" y="5952045"/>
            <a:ext cx="3685519" cy="10459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9705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4" name="Group 1"/>
          <p:cNvGrpSpPr/>
          <p:nvPr/>
        </p:nvGrpSpPr>
        <p:grpSpPr>
          <a:xfrm rot="0">
            <a:off x="-14233" y="0"/>
            <a:ext cx="18287774" cy="10281923"/>
            <a:chOff x="-14233" y="0"/>
            <a:chExt cx="18287774" cy="10281923"/>
          </a:xfrm>
        </p:grpSpPr>
        <p:pic>
          <p:nvPicPr>
            <p:cNvPr id="30725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4233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3072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84080" y="417459"/>
            <a:ext cx="17524414" cy="89899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0727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8" name="Group 1"/>
          <p:cNvGrpSpPr/>
          <p:nvPr/>
        </p:nvGrpSpPr>
        <p:grpSpPr>
          <a:xfrm rot="0">
            <a:off x="-14233" y="0"/>
            <a:ext cx="18287774" cy="10281923"/>
            <a:chOff x="-14233" y="0"/>
            <a:chExt cx="18287774" cy="10281923"/>
          </a:xfrm>
        </p:grpSpPr>
        <p:pic>
          <p:nvPicPr>
            <p:cNvPr id="31749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4233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31750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03144" y="417459"/>
            <a:ext cx="17597422" cy="95248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1751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2" name="Group 1"/>
          <p:cNvGrpSpPr/>
          <p:nvPr/>
        </p:nvGrpSpPr>
        <p:grpSpPr>
          <a:xfrm rot="0">
            <a:off x="-14233" y="0"/>
            <a:ext cx="18287774" cy="10281923"/>
            <a:chOff x="-14233" y="0"/>
            <a:chExt cx="18287774" cy="10281923"/>
          </a:xfrm>
        </p:grpSpPr>
        <p:pic>
          <p:nvPicPr>
            <p:cNvPr id="32773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4233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3277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03144" y="387261"/>
            <a:ext cx="17514868" cy="95359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2775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 rot="21600000">
            <a:off x="3228373" y="6740859"/>
            <a:ext cx="14405553" cy="2990312"/>
          </a:xfrm>
          <a:prstGeom prst="rect">
            <a:avLst/>
          </a:prstGeom>
          <a:solidFill>
            <a:srgbClr val="ececec"/>
          </a:solidFill>
          <a:ln w="89196" cap="sq" cmpd="sng" algn="ctr">
            <a:solidFill>
              <a:srgbClr val="ffffff"/>
            </a:solidFill>
            <a:prstDash val="solid"/>
            <a:miter/>
            <a:headEnd w="med" len="med"/>
            <a:tailEnd w="med" len="med"/>
          </a:ln>
          <a:effectLst>
            <a:outerShdw blurRad="50800" dist="38205" dir="2700000" algn="br">
              <a:srgbClr val="000000">
                <a:alpha val="40000"/>
              </a:srgbClr>
            </a:outerShdw>
          </a:effectLst>
        </p:spPr>
      </p:pic>
      <p:pic>
        <p:nvPicPr>
          <p:cNvPr id="32776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0431123" y="4241015"/>
            <a:ext cx="3034743" cy="24998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2777" name=""/>
          <p:cNvSpPr txBox="1"/>
          <p:nvPr/>
        </p:nvSpPr>
        <p:spPr>
          <a:xfrm>
            <a:off x="12526290" y="5115564"/>
            <a:ext cx="4952074" cy="14760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주문제품명을 클릭하면 </a:t>
            </a:r>
            <a:endParaRPr xmlns:mc="http://schemas.openxmlformats.org/markup-compatibility/2006" xmlns:hp="http://schemas.haansoft.com/office/presentation/8.0" kumimoji="1" lang="ko-KR" altLang="en-US" sz="30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해당 제품의 </a:t>
            </a:r>
            <a:endParaRPr xmlns:mc="http://schemas.openxmlformats.org/markup-compatibility/2006" xmlns:hp="http://schemas.haansoft.com/office/presentation/8.0" kumimoji="1" lang="ko-KR" altLang="en-US" sz="30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현재 정보를 얻을 수 있다.</a:t>
            </a:r>
            <a:endParaRPr xmlns:mc="http://schemas.openxmlformats.org/markup-compatibility/2006" xmlns:hp="http://schemas.haansoft.com/office/presentation/8.0" kumimoji="1" lang="ko-KR" altLang="en-US" sz="3000" b="0" i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</p:txBody>
      </p:sp>
      <p:sp>
        <p:nvSpPr>
          <p:cNvPr id="32778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6149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6150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449134" y="1876082"/>
            <a:ext cx="1515780" cy="10983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151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539614" y="2898269"/>
            <a:ext cx="1442771" cy="4793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152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7855088" y="2468139"/>
            <a:ext cx="1222180" cy="13109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153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7921790" y="3510922"/>
            <a:ext cx="2028408" cy="565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154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931279" y="4458480"/>
            <a:ext cx="1099940" cy="16792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155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0873979" y="2468139"/>
            <a:ext cx="1317405" cy="13109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156" name="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10940624" y="3510922"/>
            <a:ext cx="1803073" cy="565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157" name="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10950170" y="4458480"/>
            <a:ext cx="1318968" cy="8570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158" name="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13867473" y="2468139"/>
            <a:ext cx="1318968" cy="13109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159" name=""/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13934118" y="3510922"/>
            <a:ext cx="1344365" cy="565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160" name=""/>
          <p:cNvPicPr>
            <a:picLocks noChangeAspect="1"/>
          </p:cNvPicPr>
          <p:nvPr/>
        </p:nvPicPr>
        <p:blipFill rotWithShape="1">
          <a:blip r:embed="rId13">
            <a:lum/>
          </a:blip>
          <a:stretch>
            <a:fillRect/>
          </a:stretch>
        </p:blipFill>
        <p:spPr>
          <a:xfrm>
            <a:off x="13943664" y="4458480"/>
            <a:ext cx="1074543" cy="4491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164" name=""/>
          <p:cNvPicPr>
            <a:picLocks noChangeAspect="1"/>
          </p:cNvPicPr>
          <p:nvPr/>
        </p:nvPicPr>
        <p:blipFill rotWithShape="1">
          <a:blip r:embed="rId14">
            <a:lum/>
          </a:blip>
          <a:stretch>
            <a:fillRect/>
          </a:stretch>
        </p:blipFill>
        <p:spPr>
          <a:xfrm>
            <a:off x="10818440" y="6501234"/>
            <a:ext cx="1330075" cy="13109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165" name=""/>
          <p:cNvPicPr>
            <a:picLocks noChangeAspect="1"/>
          </p:cNvPicPr>
          <p:nvPr/>
        </p:nvPicPr>
        <p:blipFill rotWithShape="1">
          <a:blip r:embed="rId15">
            <a:lum/>
          </a:blip>
          <a:stretch>
            <a:fillRect/>
          </a:stretch>
        </p:blipFill>
        <p:spPr>
          <a:xfrm>
            <a:off x="10885086" y="7544017"/>
            <a:ext cx="755490" cy="5618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166" name=""/>
          <p:cNvPicPr>
            <a:picLocks noChangeAspect="1"/>
          </p:cNvPicPr>
          <p:nvPr/>
        </p:nvPicPr>
        <p:blipFill rotWithShape="1">
          <a:blip r:embed="rId16">
            <a:lum/>
          </a:blip>
          <a:stretch>
            <a:fillRect/>
          </a:stretch>
        </p:blipFill>
        <p:spPr>
          <a:xfrm>
            <a:off x="10894631" y="8491575"/>
            <a:ext cx="601545" cy="447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6167" name="Group 2"/>
          <p:cNvGrpSpPr/>
          <p:nvPr/>
        </p:nvGrpSpPr>
        <p:grpSpPr>
          <a:xfrm rot="0">
            <a:off x="10988238" y="2393511"/>
            <a:ext cx="2307831" cy="117440"/>
            <a:chOff x="10988238" y="2393511"/>
            <a:chExt cx="2307831" cy="117440"/>
          </a:xfrm>
        </p:grpSpPr>
        <p:pic>
          <p:nvPicPr>
            <p:cNvPr id="6168" name=""/>
            <p:cNvPicPr>
              <a:picLocks noChangeAspect="1"/>
            </p:cNvPicPr>
            <p:nvPr/>
          </p:nvPicPr>
          <p:blipFill rotWithShape="1">
            <a:blip r:embed="rId17">
              <a:lum/>
            </a:blip>
            <a:stretch>
              <a:fillRect/>
            </a:stretch>
          </p:blipFill>
          <p:spPr>
            <a:xfrm>
              <a:off x="10988238" y="2393511"/>
              <a:ext cx="2307831" cy="1174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69" name="Group 3"/>
          <p:cNvGrpSpPr/>
          <p:nvPr/>
        </p:nvGrpSpPr>
        <p:grpSpPr>
          <a:xfrm rot="0">
            <a:off x="7969402" y="2393511"/>
            <a:ext cx="2307775" cy="117440"/>
            <a:chOff x="7969402" y="2393511"/>
            <a:chExt cx="2307775" cy="117440"/>
          </a:xfrm>
        </p:grpSpPr>
        <p:pic>
          <p:nvPicPr>
            <p:cNvPr id="6170" name=""/>
            <p:cNvPicPr>
              <a:picLocks noChangeAspect="1"/>
            </p:cNvPicPr>
            <p:nvPr/>
          </p:nvPicPr>
          <p:blipFill rotWithShape="1">
            <a:blip r:embed="rId18">
              <a:lum/>
            </a:blip>
            <a:stretch>
              <a:fillRect/>
            </a:stretch>
          </p:blipFill>
          <p:spPr>
            <a:xfrm>
              <a:off x="7969402" y="2393511"/>
              <a:ext cx="2307775" cy="1174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71" name="Group 4"/>
          <p:cNvGrpSpPr/>
          <p:nvPr/>
        </p:nvGrpSpPr>
        <p:grpSpPr>
          <a:xfrm rot="0">
            <a:off x="13981731" y="2393511"/>
            <a:ext cx="2307831" cy="117440"/>
            <a:chOff x="13981731" y="2393511"/>
            <a:chExt cx="2307831" cy="117440"/>
          </a:xfrm>
        </p:grpSpPr>
        <p:pic>
          <p:nvPicPr>
            <p:cNvPr id="6172" name=""/>
            <p:cNvPicPr>
              <a:picLocks noChangeAspect="1"/>
            </p:cNvPicPr>
            <p:nvPr/>
          </p:nvPicPr>
          <p:blipFill rotWithShape="1">
            <a:blip r:embed="rId19">
              <a:lum/>
            </a:blip>
            <a:stretch>
              <a:fillRect/>
            </a:stretch>
          </p:blipFill>
          <p:spPr>
            <a:xfrm>
              <a:off x="13981731" y="2393511"/>
              <a:ext cx="2307831" cy="1174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73" name="Group 5"/>
          <p:cNvGrpSpPr/>
          <p:nvPr/>
        </p:nvGrpSpPr>
        <p:grpSpPr>
          <a:xfrm rot="0">
            <a:off x="10932699" y="6418680"/>
            <a:ext cx="2307831" cy="117440"/>
            <a:chOff x="10932699" y="6418680"/>
            <a:chExt cx="2307831" cy="117440"/>
          </a:xfrm>
        </p:grpSpPr>
        <p:pic>
          <p:nvPicPr>
            <p:cNvPr id="6174" name=""/>
            <p:cNvPicPr>
              <a:picLocks noChangeAspect="1"/>
            </p:cNvPicPr>
            <p:nvPr/>
          </p:nvPicPr>
          <p:blipFill rotWithShape="1">
            <a:blip r:embed="rId20">
              <a:lum/>
            </a:blip>
            <a:stretch>
              <a:fillRect/>
            </a:stretch>
          </p:blipFill>
          <p:spPr>
            <a:xfrm>
              <a:off x="10932699" y="6418680"/>
              <a:ext cx="2307831" cy="1174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6175" name=""/>
          <p:cNvPicPr>
            <a:picLocks noChangeAspect="1"/>
          </p:cNvPicPr>
          <p:nvPr/>
        </p:nvPicPr>
        <p:blipFill rotWithShape="1">
          <a:blip r:embed="rId21">
            <a:lum/>
          </a:blip>
          <a:stretch>
            <a:fillRect/>
          </a:stretch>
        </p:blipFill>
        <p:spPr>
          <a:xfrm>
            <a:off x="13767448" y="6501234"/>
            <a:ext cx="1318968" cy="13109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176" name=""/>
          <p:cNvPicPr>
            <a:picLocks noChangeAspect="1"/>
          </p:cNvPicPr>
          <p:nvPr/>
        </p:nvPicPr>
        <p:blipFill rotWithShape="1">
          <a:blip r:embed="rId22">
            <a:lum/>
          </a:blip>
          <a:stretch>
            <a:fillRect/>
          </a:stretch>
        </p:blipFill>
        <p:spPr>
          <a:xfrm>
            <a:off x="13834150" y="7544017"/>
            <a:ext cx="1044345" cy="565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180" name=""/>
          <p:cNvPicPr>
            <a:picLocks noChangeAspect="1"/>
          </p:cNvPicPr>
          <p:nvPr/>
        </p:nvPicPr>
        <p:blipFill rotWithShape="1">
          <a:blip r:embed="rId23">
            <a:lum/>
          </a:blip>
          <a:stretch>
            <a:fillRect/>
          </a:stretch>
        </p:blipFill>
        <p:spPr>
          <a:xfrm>
            <a:off x="13843639" y="8491575"/>
            <a:ext cx="2410982" cy="8491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6181" name="Group 6"/>
          <p:cNvGrpSpPr/>
          <p:nvPr/>
        </p:nvGrpSpPr>
        <p:grpSpPr>
          <a:xfrm rot="0">
            <a:off x="13881761" y="6418680"/>
            <a:ext cx="2309394" cy="117440"/>
            <a:chOff x="13881761" y="6418680"/>
            <a:chExt cx="2309394" cy="117440"/>
          </a:xfrm>
        </p:grpSpPr>
        <p:pic>
          <p:nvPicPr>
            <p:cNvPr id="6182" name=""/>
            <p:cNvPicPr>
              <a:picLocks noChangeAspect="1"/>
            </p:cNvPicPr>
            <p:nvPr/>
          </p:nvPicPr>
          <p:blipFill rotWithShape="1">
            <a:blip r:embed="rId24">
              <a:lum/>
            </a:blip>
            <a:stretch>
              <a:fillRect/>
            </a:stretch>
          </p:blipFill>
          <p:spPr>
            <a:xfrm>
              <a:off x="13881761" y="6418680"/>
              <a:ext cx="2309394" cy="1174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6183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6" name="Group 1"/>
          <p:cNvGrpSpPr/>
          <p:nvPr/>
        </p:nvGrpSpPr>
        <p:grpSpPr>
          <a:xfrm rot="0">
            <a:off x="-14233" y="0"/>
            <a:ext cx="18287774" cy="10281923"/>
            <a:chOff x="-14233" y="0"/>
            <a:chExt cx="18287774" cy="10281923"/>
          </a:xfrm>
        </p:grpSpPr>
        <p:pic>
          <p:nvPicPr>
            <p:cNvPr id="33797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4233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33798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47575" y="341268"/>
            <a:ext cx="17552992" cy="95994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3799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412516" y="4226726"/>
            <a:ext cx="2223658" cy="13205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3800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5559983" y="2466520"/>
            <a:ext cx="11426349" cy="49901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3801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 rot="21600000">
            <a:off x="5620322" y="5521916"/>
            <a:ext cx="11761198" cy="42759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50800" dist="38205" dir="2700000" algn="br">
              <a:srgbClr val="000000">
                <a:alpha val="40000"/>
              </a:srgbClr>
            </a:outerShdw>
          </a:effectLst>
        </p:spPr>
      </p:pic>
      <p:pic>
        <p:nvPicPr>
          <p:cNvPr id="33802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420129" y="5102893"/>
            <a:ext cx="171415" cy="8380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3803" name=""/>
          <p:cNvSpPr txBox="1"/>
          <p:nvPr/>
        </p:nvSpPr>
        <p:spPr>
          <a:xfrm>
            <a:off x="13811878" y="5102893"/>
            <a:ext cx="7540836" cy="10158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전량입고를 선택해 </a:t>
            </a:r>
            <a:endParaRPr xmlns:mc="http://schemas.openxmlformats.org/markup-compatibility/2006" xmlns:hp="http://schemas.haansoft.com/office/presentation/8.0" kumimoji="1" lang="ko-KR" altLang="en-US" sz="30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한번에 모두 입고가능.</a:t>
            </a:r>
            <a:endParaRPr xmlns:mc="http://schemas.openxmlformats.org/markup-compatibility/2006" xmlns:hp="http://schemas.haansoft.com/office/presentation/8.0" kumimoji="1" lang="ko-KR" altLang="en-US" sz="3000" b="0" i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</p:txBody>
      </p:sp>
      <p:sp>
        <p:nvSpPr>
          <p:cNvPr id="33804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20" name="Group 1"/>
          <p:cNvGrpSpPr/>
          <p:nvPr/>
        </p:nvGrpSpPr>
        <p:grpSpPr>
          <a:xfrm rot="0">
            <a:off x="-14233" y="0"/>
            <a:ext cx="18287774" cy="10281923"/>
            <a:chOff x="-14233" y="0"/>
            <a:chExt cx="18287774" cy="10281923"/>
          </a:xfrm>
        </p:grpSpPr>
        <p:pic>
          <p:nvPicPr>
            <p:cNvPr id="34821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4233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34822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80954" y="341268"/>
            <a:ext cx="17524356" cy="95819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4823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4" name="Group 1"/>
          <p:cNvGrpSpPr/>
          <p:nvPr/>
        </p:nvGrpSpPr>
        <p:grpSpPr>
          <a:xfrm rot="0">
            <a:off x="0" y="0"/>
            <a:ext cx="18289450" cy="10281923"/>
            <a:chOff x="0" y="0"/>
            <a:chExt cx="18289450" cy="10281923"/>
          </a:xfrm>
        </p:grpSpPr>
        <p:pic>
          <p:nvPicPr>
            <p:cNvPr id="35845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0"/>
              <a:ext cx="18289450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3584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03144" y="341268"/>
            <a:ext cx="17597422" cy="1218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5847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 rot="21600000">
            <a:off x="531717" y="2512570"/>
            <a:ext cx="11583475" cy="34283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50800" dist="38205" dir="2700000" algn="br">
              <a:srgbClr val="000000">
                <a:alpha val="40000"/>
              </a:srgbClr>
            </a:outerShdw>
          </a:effectLst>
        </p:spPr>
      </p:pic>
      <p:pic>
        <p:nvPicPr>
          <p:cNvPr id="35848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712449" y="1560211"/>
            <a:ext cx="171415" cy="14475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5849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328541" y="341268"/>
            <a:ext cx="17572026" cy="18046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5850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 rot="21600000">
            <a:off x="4742591" y="3769636"/>
            <a:ext cx="13148431" cy="56663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50800" dist="38205" dir="2700000" algn="br">
              <a:srgbClr val="000000">
                <a:alpha val="40000"/>
              </a:srgbClr>
            </a:outerShdw>
          </a:effectLst>
        </p:spPr>
      </p:pic>
      <p:pic>
        <p:nvPicPr>
          <p:cNvPr id="35851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3776992" y="2088747"/>
            <a:ext cx="171415" cy="21379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5852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8" name="Group 1"/>
          <p:cNvGrpSpPr/>
          <p:nvPr/>
        </p:nvGrpSpPr>
        <p:grpSpPr>
          <a:xfrm rot="0">
            <a:off x="0" y="0"/>
            <a:ext cx="18289450" cy="10281923"/>
            <a:chOff x="0" y="0"/>
            <a:chExt cx="18289450" cy="10281923"/>
          </a:xfrm>
        </p:grpSpPr>
        <p:pic>
          <p:nvPicPr>
            <p:cNvPr id="36869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0"/>
              <a:ext cx="18289450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36870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79335" y="355557"/>
            <a:ext cx="17521230" cy="50504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6871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2224706" y="4217237"/>
            <a:ext cx="5685349" cy="18379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6872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6138744" y="1026930"/>
            <a:ext cx="171415" cy="31903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6873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342831" y="6578988"/>
            <a:ext cx="6320273" cy="9999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6874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1969744" y="3388681"/>
            <a:ext cx="171415" cy="34283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6875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6017128" y="6080593"/>
            <a:ext cx="11588220" cy="37331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6876" name="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3339506" y="4810856"/>
            <a:ext cx="2677622" cy="12761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6877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2" name="Group 1"/>
          <p:cNvGrpSpPr/>
          <p:nvPr/>
        </p:nvGrpSpPr>
        <p:grpSpPr>
          <a:xfrm rot="0">
            <a:off x="-14233" y="0"/>
            <a:ext cx="18287774" cy="10281923"/>
            <a:chOff x="-14233" y="0"/>
            <a:chExt cx="18287774" cy="10281923"/>
          </a:xfrm>
        </p:grpSpPr>
        <p:pic>
          <p:nvPicPr>
            <p:cNvPr id="37893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4233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3789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28541" y="493650"/>
            <a:ext cx="17451404" cy="51044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7895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274338" y="4531490"/>
            <a:ext cx="13505607" cy="51140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7896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5148317" y="1950655"/>
            <a:ext cx="171415" cy="2580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7897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6" name="Group 1"/>
          <p:cNvGrpSpPr/>
          <p:nvPr/>
        </p:nvGrpSpPr>
        <p:grpSpPr>
          <a:xfrm rot="0">
            <a:off x="-14233" y="0"/>
            <a:ext cx="18287774" cy="10281923"/>
            <a:chOff x="-14233" y="0"/>
            <a:chExt cx="18287774" cy="10281923"/>
          </a:xfrm>
        </p:grpSpPr>
        <p:pic>
          <p:nvPicPr>
            <p:cNvPr id="38917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4233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38918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03144" y="417459"/>
            <a:ext cx="17362486" cy="95232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8919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  <p:pic>
        <p:nvPicPr>
          <p:cNvPr id="38920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84099" y="2145904"/>
            <a:ext cx="16265728" cy="71091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8921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5493337" y="3007782"/>
            <a:ext cx="11704097" cy="26665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40" name="Group 1"/>
          <p:cNvGrpSpPr/>
          <p:nvPr/>
        </p:nvGrpSpPr>
        <p:grpSpPr>
          <a:xfrm rot="0">
            <a:off x="-14233" y="0"/>
            <a:ext cx="18287774" cy="10281923"/>
            <a:chOff x="-14233" y="0"/>
            <a:chExt cx="18287774" cy="10281923"/>
          </a:xfrm>
        </p:grpSpPr>
        <p:pic>
          <p:nvPicPr>
            <p:cNvPr id="39941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4233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39942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03144" y="417459"/>
            <a:ext cx="17362486" cy="95232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9943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84099" y="2145904"/>
            <a:ext cx="16265728" cy="71091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9944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  <p:sp>
        <p:nvSpPr>
          <p:cNvPr id="39945" name=""/>
          <p:cNvSpPr/>
          <p:nvPr/>
        </p:nvSpPr>
        <p:spPr>
          <a:xfrm>
            <a:off x="12186584" y="5140961"/>
            <a:ext cx="4494985" cy="457145"/>
          </a:xfrm>
          <a:prstGeom prst="roundRect">
            <a:avLst>
              <a:gd name="adj" fmla="val 16667"/>
            </a:avLst>
          </a:prstGeom>
          <a:noFill/>
          <a:ln w="38235" cap="flat" cmpd="sng" algn="ctr">
            <a:solidFill>
              <a:srgbClr val="0707ff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4" name="Group 1"/>
          <p:cNvGrpSpPr/>
          <p:nvPr/>
        </p:nvGrpSpPr>
        <p:grpSpPr>
          <a:xfrm rot="0">
            <a:off x="0" y="0"/>
            <a:ext cx="18289450" cy="10281923"/>
            <a:chOff x="0" y="0"/>
            <a:chExt cx="18289450" cy="10281923"/>
          </a:xfrm>
        </p:grpSpPr>
        <p:pic>
          <p:nvPicPr>
            <p:cNvPr id="40965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0"/>
              <a:ext cx="18289450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4096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90437" y="1750716"/>
            <a:ext cx="6563136" cy="63980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0967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5629811" y="5320302"/>
            <a:ext cx="2512570" cy="1714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0968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8370953" y="2817277"/>
            <a:ext cx="8993152" cy="53314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0969" name=""/>
          <p:cNvSpPr txBox="1"/>
          <p:nvPr/>
        </p:nvSpPr>
        <p:spPr>
          <a:xfrm>
            <a:off x="5629811" y="5563165"/>
            <a:ext cx="7540836" cy="14777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월 별로 </a:t>
            </a:r>
            <a:endParaRPr xmlns:mc="http://schemas.openxmlformats.org/markup-compatibility/2006" xmlns:hp="http://schemas.haansoft.com/office/presentation/8.0" kumimoji="1" lang="ko-KR" altLang="en-US" sz="30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어느 제품이 몇 개</a:t>
            </a:r>
            <a:endParaRPr xmlns:mc="http://schemas.openxmlformats.org/markup-compatibility/2006" xmlns:hp="http://schemas.haansoft.com/office/presentation/8.0" kumimoji="1" lang="ko-KR" altLang="en-US" sz="30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출고 되었는지 파악</a:t>
            </a:r>
            <a:endParaRPr xmlns:mc="http://schemas.openxmlformats.org/markup-compatibility/2006" xmlns:hp="http://schemas.haansoft.com/office/presentation/8.0" kumimoji="1" lang="ko-KR" altLang="en-US" sz="3000" b="0" i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</p:txBody>
      </p:sp>
      <p:sp>
        <p:nvSpPr>
          <p:cNvPr id="40970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8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03144" y="355557"/>
            <a:ext cx="17521230" cy="96613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41989" name="Group 1"/>
          <p:cNvGrpSpPr/>
          <p:nvPr/>
        </p:nvGrpSpPr>
        <p:grpSpPr>
          <a:xfrm rot="0">
            <a:off x="0" y="-15796"/>
            <a:ext cx="18289450" cy="10281867"/>
            <a:chOff x="0" y="-15796"/>
            <a:chExt cx="18289450" cy="10281867"/>
          </a:xfrm>
        </p:grpSpPr>
        <p:pic>
          <p:nvPicPr>
            <p:cNvPr id="41990" name="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15796"/>
              <a:ext cx="18289450" cy="1028186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41991" name=""/>
          <p:cNvSpPr txBox="1"/>
          <p:nvPr/>
        </p:nvSpPr>
        <p:spPr>
          <a:xfrm>
            <a:off x="912672" y="2245929"/>
            <a:ext cx="7542398" cy="10157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제품 입고,출고, 주문서의 기간을 파악가능,</a:t>
            </a:r>
            <a:endParaRPr xmlns:mc="http://schemas.openxmlformats.org/markup-compatibility/2006" xmlns:hp="http://schemas.haansoft.com/office/presentation/8.0" kumimoji="1" lang="ko-KR" altLang="en-US" sz="30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클릭하여 세부내용도 확인 가능</a:t>
            </a:r>
            <a:endParaRPr xmlns:mc="http://schemas.openxmlformats.org/markup-compatibility/2006" xmlns:hp="http://schemas.haansoft.com/office/presentation/8.0" kumimoji="1" lang="ko-KR" altLang="en-US" sz="3000" b="0" i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</p:txBody>
      </p:sp>
      <p:sp>
        <p:nvSpPr>
          <p:cNvPr id="41992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2" name="Group 1"/>
          <p:cNvGrpSpPr/>
          <p:nvPr/>
        </p:nvGrpSpPr>
        <p:grpSpPr>
          <a:xfrm rot="0">
            <a:off x="-14233" y="0"/>
            <a:ext cx="18287774" cy="10281923"/>
            <a:chOff x="-14233" y="0"/>
            <a:chExt cx="18287774" cy="10281923"/>
          </a:xfrm>
        </p:grpSpPr>
        <p:pic>
          <p:nvPicPr>
            <p:cNvPr id="43013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4233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4301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79335" y="417459"/>
            <a:ext cx="17521230" cy="1218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3015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960085" y="1025312"/>
            <a:ext cx="2577653" cy="25855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3016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 rot="21600000">
            <a:off x="441237" y="3617254"/>
            <a:ext cx="6223430" cy="25141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outerShdw dist="35995" dir="2700000" algn="br">
              <a:schemeClr val="tx1"/>
            </a:outerShdw>
          </a:effectLst>
        </p:spPr>
      </p:pic>
      <p:pic>
        <p:nvPicPr>
          <p:cNvPr id="43017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 rot="21600000">
            <a:off x="6931364" y="3617254"/>
            <a:ext cx="4723502" cy="4352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outerShdw dist="35995" dir="2700000" algn="br">
              <a:schemeClr val="tx1"/>
            </a:outerShdw>
          </a:effectLst>
        </p:spPr>
      </p:pic>
      <p:pic>
        <p:nvPicPr>
          <p:cNvPr id="43018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 rot="21600000">
            <a:off x="11807248" y="3610891"/>
            <a:ext cx="5979005" cy="36633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50800" dist="38205" dir="2700000" algn="br">
              <a:srgbClr val="000000">
                <a:alpha val="40000"/>
              </a:srgbClr>
            </a:outerShdw>
          </a:effectLst>
        </p:spPr>
      </p:pic>
      <p:pic>
        <p:nvPicPr>
          <p:cNvPr id="43019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9043945" y="1045964"/>
            <a:ext cx="171415" cy="25712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3020" name="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12926221" y="1028493"/>
            <a:ext cx="1869775" cy="25823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3021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 rot="0">
            <a:off x="-20596" y="0"/>
            <a:ext cx="18286210" cy="10283542"/>
            <a:chOff x="-20596" y="0"/>
            <a:chExt cx="18286210" cy="10283542"/>
          </a:xfrm>
        </p:grpSpPr>
        <p:pic>
          <p:nvPicPr>
            <p:cNvPr id="7173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20596" y="0"/>
              <a:ext cx="18286210" cy="102835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717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644328" y="2698274"/>
            <a:ext cx="7553562" cy="23030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7175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874519" y="2193517"/>
            <a:ext cx="2285560" cy="6555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7176" name="Group 2"/>
          <p:cNvGrpSpPr/>
          <p:nvPr/>
        </p:nvGrpSpPr>
        <p:grpSpPr>
          <a:xfrm rot="0">
            <a:off x="11273967" y="1655436"/>
            <a:ext cx="2507769" cy="2507825"/>
            <a:chOff x="11273967" y="1655436"/>
            <a:chExt cx="2507769" cy="2507825"/>
          </a:xfrm>
        </p:grpSpPr>
        <p:pic>
          <p:nvPicPr>
            <p:cNvPr id="7177" name="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1273967" y="1655436"/>
              <a:ext cx="2507769" cy="250782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7178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1518392" y="2122126"/>
            <a:ext cx="2103036" cy="21824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7179" name="Group 3"/>
          <p:cNvGrpSpPr/>
          <p:nvPr/>
        </p:nvGrpSpPr>
        <p:grpSpPr>
          <a:xfrm rot="0">
            <a:off x="11348540" y="3314109"/>
            <a:ext cx="1828470" cy="247606"/>
            <a:chOff x="11348540" y="3314109"/>
            <a:chExt cx="1828470" cy="247606"/>
          </a:xfrm>
        </p:grpSpPr>
        <p:pic>
          <p:nvPicPr>
            <p:cNvPr id="7180" name="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11348540" y="3314109"/>
              <a:ext cx="1828470" cy="24760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181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6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44037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44038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12658" y="390443"/>
            <a:ext cx="17564100" cy="95010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4039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237918" y="1228487"/>
            <a:ext cx="11805684" cy="2666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4040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  <p:pic>
        <p:nvPicPr>
          <p:cNvPr id="44041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5569528" y="2117326"/>
            <a:ext cx="11950084" cy="69107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4042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5788556" y="3312490"/>
            <a:ext cx="11578675" cy="42886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60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45061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45062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12658" y="390443"/>
            <a:ext cx="17564100" cy="95010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5063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5540949" y="2117326"/>
            <a:ext cx="11950084" cy="69107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5064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3237918" y="1228487"/>
            <a:ext cx="11805684" cy="2666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5065" name=""/>
          <p:cNvSpPr/>
          <p:nvPr/>
        </p:nvSpPr>
        <p:spPr>
          <a:xfrm>
            <a:off x="12883409" y="2764921"/>
            <a:ext cx="1728445" cy="2160194"/>
          </a:xfrm>
          <a:prstGeom prst="roundRect">
            <a:avLst>
              <a:gd name="adj" fmla="val 16667"/>
            </a:avLst>
          </a:prstGeom>
          <a:noFill/>
          <a:ln w="57324" cap="flat" cmpd="sng" algn="ctr">
            <a:solidFill>
              <a:srgbClr val="3627f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  <p:sp>
        <p:nvSpPr>
          <p:cNvPr id="45066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4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46085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4608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58683" y="388880"/>
            <a:ext cx="17564100" cy="95042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6087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8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47109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47110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58683" y="388880"/>
            <a:ext cx="17564100" cy="95042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7111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5559983" y="1255503"/>
            <a:ext cx="11972356" cy="2285560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47112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5577454" y="4580665"/>
            <a:ext cx="9413736" cy="5255275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47113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3078603" y="3595039"/>
            <a:ext cx="4656856" cy="11999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7114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9877190" y="2879179"/>
            <a:ext cx="401607" cy="20316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7115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5692762" y="1611005"/>
            <a:ext cx="358683" cy="23443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7116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2" name="Group 1"/>
          <p:cNvGrpSpPr/>
          <p:nvPr/>
        </p:nvGrpSpPr>
        <p:grpSpPr>
          <a:xfrm rot="0">
            <a:off x="-14233" y="0"/>
            <a:ext cx="18287774" cy="10281923"/>
            <a:chOff x="-14233" y="0"/>
            <a:chExt cx="18287774" cy="10281923"/>
          </a:xfrm>
        </p:grpSpPr>
        <p:pic>
          <p:nvPicPr>
            <p:cNvPr id="48133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4233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4813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03144" y="341268"/>
            <a:ext cx="17597422" cy="95724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8135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617027" y="2274452"/>
            <a:ext cx="6085338" cy="3198232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48136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256923" y="3836282"/>
            <a:ext cx="3741002" cy="11031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8137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9216924" y="7045622"/>
            <a:ext cx="5596487" cy="2491917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48138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6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49157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49158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82517" y="392062"/>
            <a:ext cx="17540266" cy="94994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9159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36481" y="6401209"/>
            <a:ext cx="5118746" cy="2845856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49160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 rot="19980000">
            <a:off x="4094996" y="5899633"/>
            <a:ext cx="336468" cy="12332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9161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80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50181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50182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82517" y="392062"/>
            <a:ext cx="17540266" cy="94994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0183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520268" y="1176131"/>
            <a:ext cx="8653446" cy="6648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0184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3610322" y="4168006"/>
            <a:ext cx="1998323" cy="29903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0185" name=""/>
          <p:cNvSpPr/>
          <p:nvPr/>
        </p:nvSpPr>
        <p:spPr>
          <a:xfrm>
            <a:off x="15803838" y="2833185"/>
            <a:ext cx="1726882" cy="2160194"/>
          </a:xfrm>
          <a:prstGeom prst="roundRect">
            <a:avLst>
              <a:gd name="adj" fmla="val 16667"/>
            </a:avLst>
          </a:prstGeom>
          <a:noFill/>
          <a:ln w="57324" cap="flat" cmpd="sng" algn="ctr">
            <a:solidFill>
              <a:srgbClr val="3627f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  <p:sp>
        <p:nvSpPr>
          <p:cNvPr id="50186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  <p:pic>
        <p:nvPicPr>
          <p:cNvPr id="50187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1278712" y="7693218"/>
            <a:ext cx="4712449" cy="17808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4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51205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5120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82517" y="392062"/>
            <a:ext cx="17540266" cy="94994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1207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77773" y="874548"/>
            <a:ext cx="17370412" cy="79122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1208" name=""/>
          <p:cNvPicPr>
            <a:picLocks noChangeAspect="1"/>
          </p:cNvPicPr>
          <p:nvPr/>
        </p:nvPicPr>
        <p:blipFill rotWithShape="1">
          <a:blip r:embed="rId5">
            <a:lum/>
          </a:blip>
          <a:srcRect b="47480"/>
          <a:stretch>
            <a:fillRect/>
          </a:stretch>
        </p:blipFill>
        <p:spPr>
          <a:xfrm>
            <a:off x="3410897" y="3133149"/>
            <a:ext cx="2055480" cy="5425072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51209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4906081" y="2625265"/>
            <a:ext cx="1138007" cy="9221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1210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8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52229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52230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53938" y="379335"/>
            <a:ext cx="17572026" cy="95232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2231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2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53253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5325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314223" y="3920399"/>
            <a:ext cx="15672109" cy="57838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3255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390414" y="722167"/>
            <a:ext cx="4931422" cy="29712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3256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7769408" y="577767"/>
            <a:ext cx="6452003" cy="4182295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53257" name=""/>
          <p:cNvSpPr txBox="1"/>
          <p:nvPr/>
        </p:nvSpPr>
        <p:spPr>
          <a:xfrm>
            <a:off x="7842417" y="1925258"/>
            <a:ext cx="666628" cy="2126870"/>
          </a:xfrm>
          <a:prstGeom prst="rect">
            <a:avLst/>
          </a:prstGeom>
          <a:solidFill>
            <a:srgbClr val="4f81bd">
              <a:alpha val="0"/>
            </a:srgbClr>
          </a:solidFill>
          <a:ln w="25452" cap="flat" cmpd="sng" algn="ctr">
            <a:solidFill>
              <a:srgbClr val="0000ff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53258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5860003" y="1431663"/>
            <a:ext cx="1982415" cy="3761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3259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1"/>
          <p:cNvGrpSpPr/>
          <p:nvPr/>
        </p:nvGrpSpPr>
        <p:grpSpPr>
          <a:xfrm rot="0">
            <a:off x="0" y="0"/>
            <a:ext cx="18287830" cy="10281923"/>
            <a:chOff x="0" y="0"/>
            <a:chExt cx="18287830" cy="10281923"/>
          </a:xfrm>
        </p:grpSpPr>
        <p:pic>
          <p:nvPicPr>
            <p:cNvPr id="8197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0"/>
              <a:ext cx="18287830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8198" name="Group 2"/>
          <p:cNvGrpSpPr/>
          <p:nvPr/>
        </p:nvGrpSpPr>
        <p:grpSpPr>
          <a:xfrm rot="0">
            <a:off x="1163404" y="1442771"/>
            <a:ext cx="4366437" cy="168234"/>
            <a:chOff x="1163404" y="1442771"/>
            <a:chExt cx="4366437" cy="168234"/>
          </a:xfrm>
        </p:grpSpPr>
        <p:pic>
          <p:nvPicPr>
            <p:cNvPr id="8199" name="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163404" y="1442771"/>
              <a:ext cx="4366437" cy="16823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8200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077724" y="557114"/>
            <a:ext cx="3237918" cy="10221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8201" name=""/>
          <p:cNvSpPr txBox="1"/>
          <p:nvPr/>
        </p:nvSpPr>
        <p:spPr>
          <a:xfrm>
            <a:off x="1415811" y="2460157"/>
            <a:ext cx="7159881" cy="30411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4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함초롬돋움"/>
              </a:rPr>
              <a:t>1. </a:t>
            </a:r>
            <a:r>
              <a:rPr xmlns:mc="http://schemas.openxmlformats.org/markup-compatibility/2006" xmlns:hp="http://schemas.haansoft.com/office/presentation/8.0" kumimoji="1" lang="ko-KR" altLang="en-US" sz="4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스마트팩토리</a:t>
            </a:r>
            <a:endParaRPr xmlns:mc="http://schemas.openxmlformats.org/markup-compatibility/2006" xmlns:hp="http://schemas.haansoft.com/office/presentation/8.0" kumimoji="1" lang="ko-KR" altLang="en-US" sz="44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경제구조의 변화, 정보기술의 영향력 확대로 스마트 팩토리가 주목받고 있다.</a:t>
            </a:r>
            <a:endParaRPr xmlns:mc="http://schemas.openxmlformats.org/markup-compatibility/2006" xmlns:hp="http://schemas.haansoft.com/office/presentation/8.0" kumimoji="1" lang="ko-KR" altLang="en-US" sz="30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이러한 변화에서 스마트팩토리에 대한</a:t>
            </a:r>
            <a:endParaRPr xmlns:mc="http://schemas.openxmlformats.org/markup-compatibility/2006" xmlns:hp="http://schemas.haansoft.com/office/presentation/8.0" kumimoji="1" lang="ko-KR" altLang="en-US" sz="30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수요가 증가할 것을 예측하고</a:t>
            </a:r>
            <a:endParaRPr xmlns:mc="http://schemas.openxmlformats.org/markup-compatibility/2006" xmlns:hp="http://schemas.haansoft.com/office/presentation/8.0" kumimoji="1" lang="ko-KR" altLang="en-US" sz="30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MES솔루션을 개발하였다.</a:t>
            </a:r>
            <a:endParaRPr xmlns:mc="http://schemas.openxmlformats.org/markup-compatibility/2006" xmlns:hp="http://schemas.haansoft.com/office/presentation/8.0" kumimoji="1" lang="ko-KR" altLang="en-US" sz="3000" b="0" i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</p:txBody>
      </p:sp>
      <p:sp>
        <p:nvSpPr>
          <p:cNvPr id="8202" name=""/>
          <p:cNvSpPr txBox="1"/>
          <p:nvPr/>
        </p:nvSpPr>
        <p:spPr>
          <a:xfrm>
            <a:off x="10270814" y="2369677"/>
            <a:ext cx="6323455" cy="30363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4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2. 탄소중립/ 탈원전정책</a:t>
            </a:r>
            <a:endParaRPr xmlns:mc="http://schemas.openxmlformats.org/markup-compatibility/2006" xmlns:hp="http://schemas.haansoft.com/office/presentation/8.0" kumimoji="1" lang="ko-KR" altLang="en-US" sz="44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세계적 화두인 탄소중립과</a:t>
            </a:r>
            <a:endParaRPr xmlns:mc="http://schemas.openxmlformats.org/markup-compatibility/2006" xmlns:hp="http://schemas.haansoft.com/office/presentation/8.0" kumimoji="1" lang="ko-KR" altLang="en-US" sz="30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정부의 탈원전정책이라는 흐름에 맞춰 태양광 발전 모듈을</a:t>
            </a:r>
            <a:endParaRPr xmlns:mc="http://schemas.openxmlformats.org/markup-compatibility/2006" xmlns:hp="http://schemas.haansoft.com/office/presentation/8.0" kumimoji="1" lang="ko-KR" altLang="en-US" sz="30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해당 솔루션에서 다룰 테마로 선정하였다.</a:t>
            </a:r>
            <a:endParaRPr xmlns:mc="http://schemas.openxmlformats.org/markup-compatibility/2006" xmlns:hp="http://schemas.haansoft.com/office/presentation/8.0" kumimoji="1" lang="ko-KR" altLang="en-US" sz="3000" b="0" i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</p:txBody>
      </p:sp>
      <p:sp>
        <p:nvSpPr>
          <p:cNvPr id="8203" name=""/>
          <p:cNvSpPr txBox="1"/>
          <p:nvPr/>
        </p:nvSpPr>
        <p:spPr>
          <a:xfrm>
            <a:off x="5179084" y="6664668"/>
            <a:ext cx="6323399" cy="2153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4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생산성 증대</a:t>
            </a:r>
            <a:endParaRPr xmlns:mc="http://schemas.openxmlformats.org/markup-compatibility/2006" xmlns:hp="http://schemas.haansoft.com/office/presentation/8.0" kumimoji="1" lang="ko-KR" altLang="en-US" sz="44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대부분의 MES솔루션이 목표하는 것처럼</a:t>
            </a:r>
            <a:endParaRPr xmlns:mc="http://schemas.openxmlformats.org/markup-compatibility/2006" xmlns:hp="http://schemas.haansoft.com/office/presentation/8.0" kumimoji="1" lang="ko-KR" altLang="en-US" sz="30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해당 솔루션을 통해 생산성을 증대시키는 것을 목표로 삼았다.</a:t>
            </a:r>
            <a:endParaRPr xmlns:mc="http://schemas.openxmlformats.org/markup-compatibility/2006" xmlns:hp="http://schemas.haansoft.com/office/presentation/8.0" kumimoji="1" lang="ko-KR" altLang="en-US" sz="3000" b="0" i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</p:txBody>
      </p:sp>
      <p:sp>
        <p:nvSpPr>
          <p:cNvPr id="8204" name=""/>
          <p:cNvSpPr/>
          <p:nvPr/>
        </p:nvSpPr>
        <p:spPr>
          <a:xfrm rot="21600000">
            <a:off x="8340812" y="2931592"/>
            <a:ext cx="1363398" cy="1295134"/>
          </a:xfrm>
          <a:prstGeom prst="plus">
            <a:avLst>
              <a:gd name="adj" fmla="val 25000"/>
            </a:avLst>
          </a:prstGeom>
          <a:solidFill>
            <a:srgbClr val="9bbb59"/>
          </a:solidFill>
          <a:ln w="38235" cap="flat" cmpd="sng" algn="ctr">
            <a:solidFill>
              <a:srgbClr val="ffffff"/>
            </a:solidFill>
            <a:prstDash val="solid"/>
            <a:round/>
            <a:headEnd w="med" len="med"/>
            <a:tailEnd w="med" len="med"/>
          </a:ln>
          <a:effectLst>
            <a:outerShdw blurRad="40000" dist="20038" dir="5400000" algn="br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  <p:sp>
        <p:nvSpPr>
          <p:cNvPr id="8205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6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54277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54278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58683" y="390443"/>
            <a:ext cx="17541884" cy="95312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4279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 rot="21600000">
            <a:off x="1941166" y="6544046"/>
            <a:ext cx="15408651" cy="2807788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  <a:effectLst>
            <a:outerShdw blurRad="50800" dist="38205" dir="2700000" algn="br">
              <a:srgbClr val="000000">
                <a:alpha val="40000"/>
              </a:srgbClr>
            </a:outerShdw>
          </a:effectLst>
        </p:spPr>
      </p:pic>
      <p:pic>
        <p:nvPicPr>
          <p:cNvPr id="54280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 rot="21600000">
            <a:off x="2563364" y="1582426"/>
            <a:ext cx="7293229" cy="2841112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  <a:effectLst>
            <a:outerShdw blurRad="50800" dist="38205" dir="2700000" algn="br">
              <a:srgbClr val="000000">
                <a:alpha val="40000"/>
              </a:srgbClr>
            </a:outerShdw>
          </a:effectLst>
        </p:spPr>
      </p:pic>
      <p:pic>
        <p:nvPicPr>
          <p:cNvPr id="54281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3482343" y="4117211"/>
            <a:ext cx="4072781" cy="45870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4282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11335868" y="7947187"/>
            <a:ext cx="4782221" cy="10173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4283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0512114" y="7761482"/>
            <a:ext cx="2529985" cy="803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4284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00" name="Group 1"/>
          <p:cNvGrpSpPr/>
          <p:nvPr/>
        </p:nvGrpSpPr>
        <p:grpSpPr>
          <a:xfrm rot="0">
            <a:off x="-14233" y="0"/>
            <a:ext cx="18287774" cy="10281923"/>
            <a:chOff x="-14233" y="0"/>
            <a:chExt cx="18287774" cy="10281923"/>
          </a:xfrm>
        </p:grpSpPr>
        <p:pic>
          <p:nvPicPr>
            <p:cNvPr id="55301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4233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55302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03144" y="341268"/>
            <a:ext cx="17521230" cy="92184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5303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4" name="Group 1"/>
          <p:cNvGrpSpPr/>
          <p:nvPr/>
        </p:nvGrpSpPr>
        <p:grpSpPr>
          <a:xfrm rot="0">
            <a:off x="-14233" y="0"/>
            <a:ext cx="18287774" cy="10281923"/>
            <a:chOff x="-14233" y="0"/>
            <a:chExt cx="18287774" cy="10281923"/>
          </a:xfrm>
        </p:grpSpPr>
        <p:pic>
          <p:nvPicPr>
            <p:cNvPr id="56325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4233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5632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41268" y="357120"/>
            <a:ext cx="17597368" cy="91264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6327" name=""/>
          <p:cNvSpPr txBox="1"/>
          <p:nvPr/>
        </p:nvSpPr>
        <p:spPr>
          <a:xfrm>
            <a:off x="10054969" y="1014204"/>
            <a:ext cx="7540836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공정에서 사용된 자재를 조회하는 페이지</a:t>
            </a:r>
            <a:endParaRPr xmlns:mc="http://schemas.openxmlformats.org/markup-compatibility/2006" xmlns:hp="http://schemas.haansoft.com/office/presentation/8.0" kumimoji="1" lang="ko-KR" altLang="en-US" sz="3000" b="0" i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</p:txBody>
      </p:sp>
      <p:sp>
        <p:nvSpPr>
          <p:cNvPr id="56328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8" name="Group 1"/>
          <p:cNvGrpSpPr/>
          <p:nvPr/>
        </p:nvGrpSpPr>
        <p:grpSpPr>
          <a:xfrm rot="0">
            <a:off x="-14233" y="0"/>
            <a:ext cx="18287774" cy="10281923"/>
            <a:chOff x="-14233" y="0"/>
            <a:chExt cx="18287774" cy="10281923"/>
          </a:xfrm>
        </p:grpSpPr>
        <p:pic>
          <p:nvPicPr>
            <p:cNvPr id="57349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4233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57350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03144" y="341268"/>
            <a:ext cx="17673612" cy="91422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7351" name=""/>
          <p:cNvSpPr txBox="1"/>
          <p:nvPr/>
        </p:nvSpPr>
        <p:spPr>
          <a:xfrm>
            <a:off x="10131160" y="1044401"/>
            <a:ext cx="7540836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검수에서 반품된 자재를 확인하는 페이지</a:t>
            </a:r>
            <a:endParaRPr xmlns:mc="http://schemas.openxmlformats.org/markup-compatibility/2006" xmlns:hp="http://schemas.haansoft.com/office/presentation/8.0" kumimoji="1" lang="ko-KR" altLang="en-US" sz="3000" b="0" i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</p:txBody>
      </p:sp>
      <p:sp>
        <p:nvSpPr>
          <p:cNvPr id="57352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72" name="Group 1"/>
          <p:cNvGrpSpPr/>
          <p:nvPr/>
        </p:nvGrpSpPr>
        <p:grpSpPr>
          <a:xfrm rot="0">
            <a:off x="-14233" y="0"/>
            <a:ext cx="18287774" cy="10281923"/>
            <a:chOff x="-14233" y="0"/>
            <a:chExt cx="18287774" cy="10281923"/>
          </a:xfrm>
        </p:grpSpPr>
        <p:pic>
          <p:nvPicPr>
            <p:cNvPr id="58373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4233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5837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03144" y="341268"/>
            <a:ext cx="17521230" cy="95232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8375" name=""/>
          <p:cNvSpPr txBox="1"/>
          <p:nvPr/>
        </p:nvSpPr>
        <p:spPr>
          <a:xfrm>
            <a:off x="7172607" y="1596715"/>
            <a:ext cx="7540836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안전재고 이하의 자재는 붉은색으로 표기됨</a:t>
            </a:r>
            <a:endParaRPr xmlns:mc="http://schemas.openxmlformats.org/markup-compatibility/2006" xmlns:hp="http://schemas.haansoft.com/office/presentation/8.0" kumimoji="1" lang="ko-KR" altLang="en-US" sz="3000" b="0" i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</p:txBody>
      </p:sp>
      <p:sp>
        <p:nvSpPr>
          <p:cNvPr id="58376" name=""/>
          <p:cNvSpPr/>
          <p:nvPr/>
        </p:nvSpPr>
        <p:spPr>
          <a:xfrm>
            <a:off x="9216924" y="2322064"/>
            <a:ext cx="1752279" cy="6171073"/>
          </a:xfrm>
          <a:prstGeom prst="roundRect">
            <a:avLst>
              <a:gd name="adj" fmla="val 16667"/>
            </a:avLst>
          </a:prstGeom>
          <a:noFill/>
          <a:ln w="57324" cap="flat" cmpd="sng" algn="ctr">
            <a:solidFill>
              <a:srgbClr val="0707ff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  <p:sp>
        <p:nvSpPr>
          <p:cNvPr id="58377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6" name="Group 1"/>
          <p:cNvGrpSpPr/>
          <p:nvPr/>
        </p:nvGrpSpPr>
        <p:grpSpPr>
          <a:xfrm rot="0">
            <a:off x="0" y="-36448"/>
            <a:ext cx="18289450" cy="10280303"/>
            <a:chOff x="0" y="-36448"/>
            <a:chExt cx="18289450" cy="10280303"/>
          </a:xfrm>
        </p:grpSpPr>
        <p:pic>
          <p:nvPicPr>
            <p:cNvPr id="59397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-36448"/>
              <a:ext cx="18289450" cy="1028030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59398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03144" y="341268"/>
            <a:ext cx="17521230" cy="95994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9399" name=""/>
          <p:cNvSpPr txBox="1"/>
          <p:nvPr/>
        </p:nvSpPr>
        <p:spPr>
          <a:xfrm>
            <a:off x="7204367" y="3845827"/>
            <a:ext cx="7540836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자재의 입고와 출고 일자가 기록됨</a:t>
            </a:r>
            <a:endParaRPr xmlns:mc="http://schemas.openxmlformats.org/markup-compatibility/2006" xmlns:hp="http://schemas.haansoft.com/office/presentation/8.0" kumimoji="1" lang="ko-KR" altLang="en-US" sz="3000" b="0" i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</p:txBody>
      </p:sp>
      <p:sp>
        <p:nvSpPr>
          <p:cNvPr id="59400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20" name="Group 1"/>
          <p:cNvGrpSpPr/>
          <p:nvPr/>
        </p:nvGrpSpPr>
        <p:grpSpPr>
          <a:xfrm rot="0">
            <a:off x="-14233" y="0"/>
            <a:ext cx="18287774" cy="10281923"/>
            <a:chOff x="-14233" y="0"/>
            <a:chExt cx="18287774" cy="10281923"/>
          </a:xfrm>
        </p:grpSpPr>
        <p:pic>
          <p:nvPicPr>
            <p:cNvPr id="60421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14233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60422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79335" y="417459"/>
            <a:ext cx="17521230" cy="19046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0423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 rot="21600000">
            <a:off x="388880" y="4302917"/>
            <a:ext cx="8364590" cy="28950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50800" dist="38205" dir="2700000" algn="br">
              <a:srgbClr val="000000">
                <a:alpha val="40000"/>
              </a:srgbClr>
            </a:outerShdw>
          </a:effectLst>
        </p:spPr>
      </p:pic>
      <p:pic>
        <p:nvPicPr>
          <p:cNvPr id="60424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 rot="21600000">
            <a:off x="8912160" y="4302917"/>
            <a:ext cx="8459871" cy="46552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outerShdw dist="35995" dir="2700000" algn="br">
              <a:schemeClr val="tx1"/>
            </a:outerShdw>
          </a:effectLst>
        </p:spPr>
      </p:pic>
      <p:pic>
        <p:nvPicPr>
          <p:cNvPr id="60425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6617055" y="1733245"/>
            <a:ext cx="171415" cy="25712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0426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11492995" y="1733245"/>
            <a:ext cx="171415" cy="25712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0427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61445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6144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58683" y="284111"/>
            <a:ext cx="17541884" cy="96073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1447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 rot="21600000">
            <a:off x="4388652" y="822192"/>
            <a:ext cx="12507200" cy="2158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50800" dist="38205" dir="2700000" algn="br">
              <a:srgbClr val="000000">
                <a:alpha val="40000"/>
              </a:srgbClr>
            </a:outerShdw>
          </a:effectLst>
        </p:spPr>
      </p:pic>
      <p:pic>
        <p:nvPicPr>
          <p:cNvPr id="61448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118717" y="1333257"/>
            <a:ext cx="7199567" cy="6840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449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8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62469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62470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58683" y="388880"/>
            <a:ext cx="17592678" cy="95025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2471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716881" y="3601402"/>
            <a:ext cx="1445953" cy="4316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2472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2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63493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6349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58683" y="363483"/>
            <a:ext cx="17541884" cy="91200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3495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 rot="21600000">
            <a:off x="7312263" y="2653788"/>
            <a:ext cx="9566118" cy="6202833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  <a:effectLst>
            <a:outerShdw blurRad="50800" dist="38205" dir="2700000" algn="br">
              <a:srgbClr val="000000">
                <a:alpha val="40000"/>
              </a:srgbClr>
            </a:outerShdw>
          </a:effectLst>
        </p:spPr>
      </p:pic>
      <p:pic>
        <p:nvPicPr>
          <p:cNvPr id="63496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931364" y="5755233"/>
            <a:ext cx="4828271" cy="8713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3497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6931364" y="6653560"/>
            <a:ext cx="4828271" cy="8555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3498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0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9221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22" name="Group 2"/>
          <p:cNvGrpSpPr/>
          <p:nvPr/>
        </p:nvGrpSpPr>
        <p:grpSpPr>
          <a:xfrm rot="0">
            <a:off x="2817277" y="3149001"/>
            <a:ext cx="2026901" cy="1636458"/>
            <a:chOff x="2817277" y="3149001"/>
            <a:chExt cx="2026901" cy="1636458"/>
          </a:xfrm>
        </p:grpSpPr>
        <p:pic>
          <p:nvPicPr>
            <p:cNvPr id="9223" name="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2817277" y="3149001"/>
              <a:ext cx="2026901" cy="163645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24" name="Group 3"/>
          <p:cNvGrpSpPr/>
          <p:nvPr/>
        </p:nvGrpSpPr>
        <p:grpSpPr>
          <a:xfrm rot="0">
            <a:off x="13575435" y="3028379"/>
            <a:ext cx="1706229" cy="1957074"/>
            <a:chOff x="13575435" y="3028379"/>
            <a:chExt cx="1706229" cy="1957074"/>
          </a:xfrm>
        </p:grpSpPr>
        <p:pic>
          <p:nvPicPr>
            <p:cNvPr id="9225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75435" y="3028379"/>
              <a:ext cx="1706229" cy="195707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26" name="Group 4"/>
          <p:cNvGrpSpPr/>
          <p:nvPr/>
        </p:nvGrpSpPr>
        <p:grpSpPr>
          <a:xfrm rot="0">
            <a:off x="1163404" y="1442771"/>
            <a:ext cx="4366437" cy="168234"/>
            <a:chOff x="1163404" y="1442771"/>
            <a:chExt cx="4366437" cy="168234"/>
          </a:xfrm>
        </p:grpSpPr>
        <p:pic>
          <p:nvPicPr>
            <p:cNvPr id="9227" name="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163404" y="1442771"/>
              <a:ext cx="4366437" cy="16823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9228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077724" y="557114"/>
            <a:ext cx="3223629" cy="10284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9229" name="Group 5"/>
          <p:cNvGrpSpPr/>
          <p:nvPr/>
        </p:nvGrpSpPr>
        <p:grpSpPr>
          <a:xfrm rot="0">
            <a:off x="976136" y="7831310"/>
            <a:ext cx="3314109" cy="1657054"/>
            <a:chOff x="976136" y="7831310"/>
            <a:chExt cx="3314109" cy="1657054"/>
          </a:xfrm>
        </p:grpSpPr>
        <p:pic>
          <p:nvPicPr>
            <p:cNvPr id="9230" name="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976136" y="7831310"/>
              <a:ext cx="3314109" cy="165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31" name="Group 6"/>
          <p:cNvGrpSpPr/>
          <p:nvPr/>
        </p:nvGrpSpPr>
        <p:grpSpPr>
          <a:xfrm rot="0">
            <a:off x="4291809" y="3149001"/>
            <a:ext cx="3955341" cy="2157068"/>
            <a:chOff x="4291809" y="3149001"/>
            <a:chExt cx="3955341" cy="2157068"/>
          </a:xfrm>
        </p:grpSpPr>
        <p:pic>
          <p:nvPicPr>
            <p:cNvPr id="9232" name="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4291809" y="3149001"/>
              <a:ext cx="3955341" cy="215706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36" name="Group 7"/>
          <p:cNvGrpSpPr/>
          <p:nvPr/>
        </p:nvGrpSpPr>
        <p:grpSpPr>
          <a:xfrm rot="0">
            <a:off x="14645179" y="1815744"/>
            <a:ext cx="2837930" cy="1361835"/>
            <a:chOff x="14645179" y="1815744"/>
            <a:chExt cx="2837930" cy="1361835"/>
          </a:xfrm>
        </p:grpSpPr>
        <p:pic>
          <p:nvPicPr>
            <p:cNvPr id="9237" name="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14645179" y="1815744"/>
              <a:ext cx="2837930" cy="136183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38" name="Group 8"/>
          <p:cNvGrpSpPr/>
          <p:nvPr/>
        </p:nvGrpSpPr>
        <p:grpSpPr>
          <a:xfrm rot="0">
            <a:off x="9861338" y="3656940"/>
            <a:ext cx="4248941" cy="2255418"/>
            <a:chOff x="9861338" y="3656940"/>
            <a:chExt cx="4248941" cy="2255418"/>
          </a:xfrm>
        </p:grpSpPr>
        <p:pic>
          <p:nvPicPr>
            <p:cNvPr id="9239" name="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9861338" y="3656940"/>
              <a:ext cx="4248941" cy="225541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40" name="Group 9"/>
          <p:cNvGrpSpPr/>
          <p:nvPr/>
        </p:nvGrpSpPr>
        <p:grpSpPr>
          <a:xfrm rot="0">
            <a:off x="3496633" y="5140961"/>
            <a:ext cx="3322035" cy="2057043"/>
            <a:chOff x="3496633" y="5140961"/>
            <a:chExt cx="3322035" cy="2057043"/>
          </a:xfrm>
        </p:grpSpPr>
        <p:pic>
          <p:nvPicPr>
            <p:cNvPr id="9241" name=""/>
            <p:cNvPicPr>
              <a:picLocks noChangeAspect="1"/>
            </p:cNvPicPr>
            <p:nvPr/>
          </p:nvPicPr>
          <p:blipFill rotWithShape="1">
            <a:blip r:embed="rId11">
              <a:lum/>
            </a:blip>
            <a:stretch>
              <a:fillRect/>
            </a:stretch>
          </p:blipFill>
          <p:spPr>
            <a:xfrm>
              <a:off x="3496633" y="5140961"/>
              <a:ext cx="3322035" cy="20570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42" name="Group 10"/>
          <p:cNvGrpSpPr/>
          <p:nvPr/>
        </p:nvGrpSpPr>
        <p:grpSpPr>
          <a:xfrm rot="0">
            <a:off x="10105762" y="8196356"/>
            <a:ext cx="4953693" cy="774579"/>
            <a:chOff x="10105762" y="8196356"/>
            <a:chExt cx="4953693" cy="774579"/>
          </a:xfrm>
        </p:grpSpPr>
        <p:pic>
          <p:nvPicPr>
            <p:cNvPr id="9243" name=""/>
            <p:cNvPicPr>
              <a:picLocks noChangeAspect="1"/>
            </p:cNvPicPr>
            <p:nvPr/>
          </p:nvPicPr>
          <p:blipFill rotWithShape="1">
            <a:blip r:embed="rId12">
              <a:lum/>
            </a:blip>
            <a:stretch>
              <a:fillRect/>
            </a:stretch>
          </p:blipFill>
          <p:spPr>
            <a:xfrm>
              <a:off x="10105762" y="8196356"/>
              <a:ext cx="4953693" cy="77457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44" name="Group 11"/>
          <p:cNvGrpSpPr/>
          <p:nvPr/>
        </p:nvGrpSpPr>
        <p:grpSpPr>
          <a:xfrm rot="0">
            <a:off x="8405840" y="1796710"/>
            <a:ext cx="4361693" cy="2171301"/>
            <a:chOff x="8405840" y="1796710"/>
            <a:chExt cx="4361693" cy="2171301"/>
          </a:xfrm>
        </p:grpSpPr>
        <p:pic>
          <p:nvPicPr>
            <p:cNvPr id="9245" name=""/>
            <p:cNvPicPr>
              <a:picLocks noChangeAspect="1"/>
            </p:cNvPicPr>
            <p:nvPr/>
          </p:nvPicPr>
          <p:blipFill rotWithShape="1">
            <a:blip r:embed="rId13">
              <a:lum/>
            </a:blip>
            <a:stretch>
              <a:fillRect/>
            </a:stretch>
          </p:blipFill>
          <p:spPr>
            <a:xfrm>
              <a:off x="8405840" y="1796710"/>
              <a:ext cx="4361693" cy="217130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46" name="Group 12"/>
          <p:cNvGrpSpPr/>
          <p:nvPr/>
        </p:nvGrpSpPr>
        <p:grpSpPr>
          <a:xfrm rot="0">
            <a:off x="10105762" y="9194709"/>
            <a:ext cx="4953693" cy="587256"/>
            <a:chOff x="10105762" y="9194709"/>
            <a:chExt cx="4953693" cy="587256"/>
          </a:xfrm>
        </p:grpSpPr>
        <p:pic>
          <p:nvPicPr>
            <p:cNvPr id="9247" name=""/>
            <p:cNvPicPr>
              <a:picLocks noChangeAspect="1"/>
            </p:cNvPicPr>
            <p:nvPr/>
          </p:nvPicPr>
          <p:blipFill rotWithShape="1">
            <a:blip r:embed="rId14">
              <a:lum/>
            </a:blip>
            <a:stretch>
              <a:fillRect/>
            </a:stretch>
          </p:blipFill>
          <p:spPr>
            <a:xfrm>
              <a:off x="10105762" y="9194709"/>
              <a:ext cx="4953693" cy="58725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48" name="Group 13"/>
          <p:cNvGrpSpPr/>
          <p:nvPr/>
        </p:nvGrpSpPr>
        <p:grpSpPr>
          <a:xfrm rot="0">
            <a:off x="10105762" y="6963068"/>
            <a:ext cx="4460043" cy="1074543"/>
            <a:chOff x="10105762" y="6963068"/>
            <a:chExt cx="4460043" cy="1074543"/>
          </a:xfrm>
        </p:grpSpPr>
        <p:pic>
          <p:nvPicPr>
            <p:cNvPr id="9252" name=""/>
            <p:cNvPicPr>
              <a:picLocks noChangeAspect="1"/>
            </p:cNvPicPr>
            <p:nvPr/>
          </p:nvPicPr>
          <p:blipFill rotWithShape="1">
            <a:blip r:embed="rId15">
              <a:lum/>
            </a:blip>
            <a:stretch>
              <a:fillRect/>
            </a:stretch>
          </p:blipFill>
          <p:spPr>
            <a:xfrm>
              <a:off x="10105762" y="6963068"/>
              <a:ext cx="4460043" cy="10745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53" name="Group 14"/>
          <p:cNvGrpSpPr/>
          <p:nvPr/>
        </p:nvGrpSpPr>
        <p:grpSpPr>
          <a:xfrm rot="0">
            <a:off x="15464189" y="7134484"/>
            <a:ext cx="2277634" cy="2582397"/>
            <a:chOff x="15464189" y="7134484"/>
            <a:chExt cx="2277634" cy="2582397"/>
          </a:xfrm>
        </p:grpSpPr>
        <p:pic>
          <p:nvPicPr>
            <p:cNvPr id="9254" name=""/>
            <p:cNvPicPr>
              <a:picLocks noChangeAspect="1"/>
            </p:cNvPicPr>
            <p:nvPr/>
          </p:nvPicPr>
          <p:blipFill rotWithShape="1">
            <a:blip r:embed="rId16">
              <a:lum/>
            </a:blip>
            <a:stretch>
              <a:fillRect/>
            </a:stretch>
          </p:blipFill>
          <p:spPr>
            <a:xfrm>
              <a:off x="15464189" y="7134484"/>
              <a:ext cx="2277634" cy="258239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55" name="Group 15"/>
          <p:cNvGrpSpPr/>
          <p:nvPr/>
        </p:nvGrpSpPr>
        <p:grpSpPr>
          <a:xfrm rot="0">
            <a:off x="13762704" y="5610777"/>
            <a:ext cx="3720405" cy="1038038"/>
            <a:chOff x="13762704" y="5610777"/>
            <a:chExt cx="3720405" cy="1038038"/>
          </a:xfrm>
        </p:grpSpPr>
        <p:pic>
          <p:nvPicPr>
            <p:cNvPr id="9256" name=""/>
            <p:cNvPicPr>
              <a:picLocks noChangeAspect="1"/>
            </p:cNvPicPr>
            <p:nvPr/>
          </p:nvPicPr>
          <p:blipFill rotWithShape="1">
            <a:blip r:embed="rId17">
              <a:lum/>
            </a:blip>
            <a:stretch>
              <a:fillRect/>
            </a:stretch>
          </p:blipFill>
          <p:spPr>
            <a:xfrm>
              <a:off x="13762704" y="5610777"/>
              <a:ext cx="3720405" cy="103803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57" name="Group 16"/>
          <p:cNvGrpSpPr/>
          <p:nvPr/>
        </p:nvGrpSpPr>
        <p:grpSpPr>
          <a:xfrm rot="0">
            <a:off x="9861338" y="5923467"/>
            <a:ext cx="3029998" cy="725348"/>
            <a:chOff x="9861338" y="5923467"/>
            <a:chExt cx="3029998" cy="725348"/>
          </a:xfrm>
        </p:grpSpPr>
        <p:pic>
          <p:nvPicPr>
            <p:cNvPr id="9258" name=""/>
            <p:cNvPicPr>
              <a:picLocks noChangeAspect="1"/>
            </p:cNvPicPr>
            <p:nvPr/>
          </p:nvPicPr>
          <p:blipFill rotWithShape="1">
            <a:blip r:embed="rId18">
              <a:lum/>
            </a:blip>
            <a:stretch>
              <a:fillRect/>
            </a:stretch>
          </p:blipFill>
          <p:spPr>
            <a:xfrm>
              <a:off x="9861338" y="5923467"/>
              <a:ext cx="3029998" cy="7253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59" name="Group 17"/>
          <p:cNvGrpSpPr/>
          <p:nvPr/>
        </p:nvGrpSpPr>
        <p:grpSpPr>
          <a:xfrm rot="0">
            <a:off x="4248941" y="1920513"/>
            <a:ext cx="3620436" cy="1301497"/>
            <a:chOff x="4248941" y="1920513"/>
            <a:chExt cx="3620436" cy="1301497"/>
          </a:xfrm>
        </p:grpSpPr>
        <p:pic>
          <p:nvPicPr>
            <p:cNvPr id="9260" name=""/>
            <p:cNvPicPr>
              <a:picLocks noChangeAspect="1"/>
            </p:cNvPicPr>
            <p:nvPr/>
          </p:nvPicPr>
          <p:blipFill rotWithShape="1">
            <a:blip r:embed="rId19">
              <a:lum/>
            </a:blip>
            <a:stretch>
              <a:fillRect/>
            </a:stretch>
          </p:blipFill>
          <p:spPr>
            <a:xfrm>
              <a:off x="4248941" y="1920513"/>
              <a:ext cx="3620436" cy="130149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61" name="Group 18"/>
          <p:cNvGrpSpPr/>
          <p:nvPr/>
        </p:nvGrpSpPr>
        <p:grpSpPr>
          <a:xfrm rot="0">
            <a:off x="1163404" y="1888753"/>
            <a:ext cx="2747505" cy="1260248"/>
            <a:chOff x="1163404" y="1888753"/>
            <a:chExt cx="2747505" cy="1260248"/>
          </a:xfrm>
        </p:grpSpPr>
        <p:pic>
          <p:nvPicPr>
            <p:cNvPr id="9262" name=""/>
            <p:cNvPicPr>
              <a:picLocks noChangeAspect="1"/>
            </p:cNvPicPr>
            <p:nvPr/>
          </p:nvPicPr>
          <p:blipFill rotWithShape="1">
            <a:blip r:embed="rId20">
              <a:lum/>
            </a:blip>
            <a:stretch>
              <a:fillRect/>
            </a:stretch>
          </p:blipFill>
          <p:spPr>
            <a:xfrm>
              <a:off x="1163404" y="1888753"/>
              <a:ext cx="2747505" cy="12602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63" name="Group 19"/>
          <p:cNvGrpSpPr/>
          <p:nvPr/>
        </p:nvGrpSpPr>
        <p:grpSpPr>
          <a:xfrm rot="0">
            <a:off x="4075963" y="7707507"/>
            <a:ext cx="2193517" cy="2193517"/>
            <a:chOff x="4075963" y="7707507"/>
            <a:chExt cx="2193517" cy="2193517"/>
          </a:xfrm>
        </p:grpSpPr>
        <p:pic>
          <p:nvPicPr>
            <p:cNvPr id="9264" name=""/>
            <p:cNvPicPr>
              <a:picLocks noChangeAspect="1"/>
            </p:cNvPicPr>
            <p:nvPr/>
          </p:nvPicPr>
          <p:blipFill rotWithShape="1">
            <a:blip r:embed="rId21">
              <a:lum/>
            </a:blip>
            <a:stretch>
              <a:fillRect/>
            </a:stretch>
          </p:blipFill>
          <p:spPr>
            <a:xfrm>
              <a:off x="4075963" y="7707507"/>
              <a:ext cx="2193517" cy="21935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68" name="Group 20"/>
          <p:cNvGrpSpPr/>
          <p:nvPr/>
        </p:nvGrpSpPr>
        <p:grpSpPr>
          <a:xfrm rot="0">
            <a:off x="876167" y="5140961"/>
            <a:ext cx="2469646" cy="2469702"/>
            <a:chOff x="876167" y="5140961"/>
            <a:chExt cx="2469646" cy="2469702"/>
          </a:xfrm>
        </p:grpSpPr>
        <p:pic>
          <p:nvPicPr>
            <p:cNvPr id="9269" name=""/>
            <p:cNvPicPr>
              <a:picLocks noChangeAspect="1"/>
            </p:cNvPicPr>
            <p:nvPr/>
          </p:nvPicPr>
          <p:blipFill rotWithShape="1">
            <a:blip r:embed="rId22">
              <a:lum/>
            </a:blip>
            <a:stretch>
              <a:fillRect/>
            </a:stretch>
          </p:blipFill>
          <p:spPr>
            <a:xfrm>
              <a:off x="876167" y="5140961"/>
              <a:ext cx="2469646" cy="24697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70" name="Group 21"/>
          <p:cNvGrpSpPr/>
          <p:nvPr/>
        </p:nvGrpSpPr>
        <p:grpSpPr>
          <a:xfrm rot="0">
            <a:off x="1061816" y="3299820"/>
            <a:ext cx="3272860" cy="1841141"/>
            <a:chOff x="1061816" y="3299820"/>
            <a:chExt cx="3272860" cy="1841141"/>
          </a:xfrm>
        </p:grpSpPr>
        <p:pic>
          <p:nvPicPr>
            <p:cNvPr id="9271" name=""/>
            <p:cNvPicPr>
              <a:picLocks noChangeAspect="1"/>
            </p:cNvPicPr>
            <p:nvPr/>
          </p:nvPicPr>
          <p:blipFill rotWithShape="1">
            <a:blip r:embed="rId23">
              <a:lum/>
            </a:blip>
            <a:stretch>
              <a:fillRect/>
            </a:stretch>
          </p:blipFill>
          <p:spPr>
            <a:xfrm>
              <a:off x="1061816" y="3299820"/>
              <a:ext cx="3272860" cy="184114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72" name="Group 22"/>
          <p:cNvGrpSpPr/>
          <p:nvPr/>
        </p:nvGrpSpPr>
        <p:grpSpPr>
          <a:xfrm rot="0">
            <a:off x="6490126" y="5140961"/>
            <a:ext cx="3226755" cy="3226810"/>
            <a:chOff x="6490126" y="5140961"/>
            <a:chExt cx="3226755" cy="3226810"/>
          </a:xfrm>
        </p:grpSpPr>
        <p:pic>
          <p:nvPicPr>
            <p:cNvPr id="9273" name=""/>
            <p:cNvPicPr>
              <a:picLocks noChangeAspect="1"/>
            </p:cNvPicPr>
            <p:nvPr/>
          </p:nvPicPr>
          <p:blipFill rotWithShape="1">
            <a:blip r:embed="rId24">
              <a:lum/>
            </a:blip>
            <a:stretch>
              <a:fillRect/>
            </a:stretch>
          </p:blipFill>
          <p:spPr>
            <a:xfrm>
              <a:off x="6490126" y="5140961"/>
              <a:ext cx="3226755" cy="32268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74" name="Group 23"/>
          <p:cNvGrpSpPr/>
          <p:nvPr/>
        </p:nvGrpSpPr>
        <p:grpSpPr>
          <a:xfrm rot="0">
            <a:off x="14427713" y="2790317"/>
            <a:ext cx="3272860" cy="2875997"/>
            <a:chOff x="14427713" y="2790317"/>
            <a:chExt cx="3272860" cy="2875997"/>
          </a:xfrm>
        </p:grpSpPr>
        <p:pic>
          <p:nvPicPr>
            <p:cNvPr id="9275" name=""/>
            <p:cNvPicPr>
              <a:picLocks noChangeAspect="1"/>
            </p:cNvPicPr>
            <p:nvPr/>
          </p:nvPicPr>
          <p:blipFill rotWithShape="1">
            <a:blip r:embed="rId25">
              <a:lum/>
            </a:blip>
            <a:stretch>
              <a:fillRect/>
            </a:stretch>
          </p:blipFill>
          <p:spPr>
            <a:xfrm>
              <a:off x="14427713" y="2790317"/>
              <a:ext cx="3272860" cy="287599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76" name="Group 24"/>
          <p:cNvGrpSpPr/>
          <p:nvPr/>
        </p:nvGrpSpPr>
        <p:grpSpPr>
          <a:xfrm rot="0">
            <a:off x="5585380" y="8280473"/>
            <a:ext cx="4567994" cy="1045964"/>
            <a:chOff x="5585380" y="8280473"/>
            <a:chExt cx="4567994" cy="1045964"/>
          </a:xfrm>
        </p:grpSpPr>
        <p:pic>
          <p:nvPicPr>
            <p:cNvPr id="9277" name=""/>
            <p:cNvPicPr>
              <a:picLocks noChangeAspect="1"/>
            </p:cNvPicPr>
            <p:nvPr/>
          </p:nvPicPr>
          <p:blipFill rotWithShape="1">
            <a:blip r:embed="rId26">
              <a:lum/>
            </a:blip>
            <a:stretch>
              <a:fillRect/>
            </a:stretch>
          </p:blipFill>
          <p:spPr>
            <a:xfrm>
              <a:off x="5585380" y="8280473"/>
              <a:ext cx="4567994" cy="10459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9278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6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64517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64518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58683" y="363483"/>
            <a:ext cx="17564100" cy="95279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4519" name=""/>
          <p:cNvSpPr/>
          <p:nvPr/>
        </p:nvSpPr>
        <p:spPr>
          <a:xfrm>
            <a:off x="1653873" y="1823725"/>
            <a:ext cx="576148" cy="1512599"/>
          </a:xfrm>
          <a:prstGeom prst="roundRect">
            <a:avLst>
              <a:gd name="adj" fmla="val 16667"/>
            </a:avLst>
          </a:prstGeom>
          <a:noFill/>
          <a:ln w="57324" cap="flat" cmpd="sng" algn="ctr">
            <a:solidFill>
              <a:srgbClr val="3627f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64520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 rot="21600000">
            <a:off x="5559983" y="807902"/>
            <a:ext cx="7369420" cy="1971307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  <a:effectLst>
            <a:outerShdw blurRad="50800" dist="38205" dir="2700000" algn="br">
              <a:srgbClr val="000000">
                <a:alpha val="40000"/>
              </a:srgbClr>
            </a:outerShdw>
          </a:effectLst>
        </p:spPr>
      </p:pic>
      <p:pic>
        <p:nvPicPr>
          <p:cNvPr id="64521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 rot="21600000">
            <a:off x="7988436" y="552370"/>
            <a:ext cx="4493366" cy="8713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50800" dist="38205" dir="2700000" algn="br">
              <a:srgbClr val="000000">
                <a:alpha val="40000"/>
              </a:srgbClr>
            </a:outerShdw>
          </a:effectLst>
        </p:spPr>
      </p:pic>
      <p:pic>
        <p:nvPicPr>
          <p:cNvPr id="64522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0359732" y="1147552"/>
            <a:ext cx="263458" cy="9729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4523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12481802" y="7883667"/>
            <a:ext cx="3617254" cy="11332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4524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2481802" y="6767874"/>
            <a:ext cx="3645833" cy="93326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4525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40" name="Group 1"/>
          <p:cNvGrpSpPr/>
          <p:nvPr/>
        </p:nvGrpSpPr>
        <p:grpSpPr>
          <a:xfrm rot="0">
            <a:off x="0" y="0"/>
            <a:ext cx="18284648" cy="10281923"/>
            <a:chOff x="0" y="0"/>
            <a:chExt cx="18284648" cy="10281923"/>
          </a:xfrm>
        </p:grpSpPr>
        <p:pic>
          <p:nvPicPr>
            <p:cNvPr id="65541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0"/>
              <a:ext cx="18284648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65542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58683" y="390443"/>
            <a:ext cx="17564100" cy="95010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5543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 rot="21600000">
            <a:off x="1214198" y="4277520"/>
            <a:ext cx="8916961" cy="4939404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  <a:effectLst>
            <a:outerShdw blurRad="50800" dist="38205" dir="2700000" algn="br">
              <a:srgbClr val="000000">
                <a:alpha val="40000"/>
              </a:srgbClr>
            </a:outerShdw>
          </a:effectLst>
        </p:spPr>
      </p:pic>
      <p:sp>
        <p:nvSpPr>
          <p:cNvPr id="65544" name=""/>
          <p:cNvSpPr/>
          <p:nvPr/>
        </p:nvSpPr>
        <p:spPr>
          <a:xfrm>
            <a:off x="1941166" y="4517200"/>
            <a:ext cx="1728445" cy="647594"/>
          </a:xfrm>
          <a:prstGeom prst="roundRect">
            <a:avLst>
              <a:gd name="adj" fmla="val 16667"/>
            </a:avLst>
          </a:prstGeom>
          <a:noFill/>
          <a:ln w="57324" cap="flat" cmpd="sng" algn="ctr">
            <a:solidFill>
              <a:srgbClr val="3627f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  <p:sp>
        <p:nvSpPr>
          <p:cNvPr id="65545" name=""/>
          <p:cNvSpPr/>
          <p:nvPr/>
        </p:nvSpPr>
        <p:spPr>
          <a:xfrm>
            <a:off x="5972698" y="2980767"/>
            <a:ext cx="1728445" cy="649157"/>
          </a:xfrm>
          <a:prstGeom prst="roundRect">
            <a:avLst>
              <a:gd name="adj" fmla="val 16667"/>
            </a:avLst>
          </a:prstGeom>
          <a:noFill/>
          <a:ln w="57324" cap="flat" cmpd="sng" algn="ctr">
            <a:solidFill>
              <a:srgbClr val="3627f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  <p:sp>
        <p:nvSpPr>
          <p:cNvPr id="65546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64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66565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6656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58683" y="277748"/>
            <a:ext cx="17506942" cy="96137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6567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677508" y="498394"/>
            <a:ext cx="4691797" cy="799920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pic>
      <p:pic>
        <p:nvPicPr>
          <p:cNvPr id="66568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 rot="21600000">
            <a:off x="13891250" y="3737876"/>
            <a:ext cx="3656940" cy="2198317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  <a:effectLst>
            <a:outerShdw blurRad="50800" dist="38205" dir="2700000" algn="br">
              <a:srgbClr val="000000">
                <a:alpha val="40000"/>
              </a:srgbClr>
            </a:outerShdw>
          </a:effectLst>
        </p:spPr>
      </p:pic>
      <p:pic>
        <p:nvPicPr>
          <p:cNvPr id="66569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6474218" y="3901365"/>
            <a:ext cx="4644185" cy="814210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pic>
      <p:pic>
        <p:nvPicPr>
          <p:cNvPr id="66570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10724778" y="3872787"/>
            <a:ext cx="1877645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6571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5253657" y="1017385"/>
            <a:ext cx="738075" cy="668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6572" name="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12338966" y="6398027"/>
            <a:ext cx="5133035" cy="857133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pic>
      <p:pic>
        <p:nvPicPr>
          <p:cNvPr id="66573" name="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12338966" y="7370983"/>
            <a:ext cx="5133035" cy="842844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pic>
      <p:sp>
        <p:nvSpPr>
          <p:cNvPr id="66574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8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67589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67590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58683" y="390443"/>
            <a:ext cx="17564100" cy="9635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7591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 rot="21600000">
            <a:off x="5299706" y="2333172"/>
            <a:ext cx="11229480" cy="7126613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  <a:effectLst>
            <a:outerShdw blurRad="50800" dist="38232" dir="3299245" algn="br">
              <a:srgbClr val="000000">
                <a:alpha val="40000"/>
              </a:srgbClr>
            </a:outerShdw>
          </a:effectLst>
        </p:spPr>
      </p:pic>
      <p:pic>
        <p:nvPicPr>
          <p:cNvPr id="67592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533052" y="4683871"/>
            <a:ext cx="1726882" cy="2666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7593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562" y="0"/>
            <a:ext cx="18283086" cy="102835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68613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68614" name="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68615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562" y="0"/>
            <a:ext cx="18283086" cy="102835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69637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69638" name="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9639" name="Group 2"/>
          <p:cNvGrpSpPr/>
          <p:nvPr/>
        </p:nvGrpSpPr>
        <p:grpSpPr>
          <a:xfrm rot="0">
            <a:off x="760290" y="698388"/>
            <a:ext cx="16387913" cy="8886763"/>
            <a:chOff x="760290" y="698388"/>
            <a:chExt cx="16387914" cy="8886763"/>
          </a:xfrm>
        </p:grpSpPr>
        <p:pic>
          <p:nvPicPr>
            <p:cNvPr id="69640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760290" y="698388"/>
              <a:ext cx="9927983" cy="5399675"/>
            </a:xfrm>
            <a:prstGeom prst="rect">
              <a:avLst/>
            </a:prstGeom>
            <a:noFill/>
            <a:ln w="9544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pic>
        <p:pic>
          <p:nvPicPr>
            <p:cNvPr id="69641" name="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7464645" y="3612510"/>
              <a:ext cx="9683559" cy="5972642"/>
            </a:xfrm>
            <a:prstGeom prst="rect">
              <a:avLst/>
            </a:prstGeom>
            <a:noFill/>
            <a:ln w="9544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pic>
      </p:grpSp>
      <p:pic>
        <p:nvPicPr>
          <p:cNvPr id="69642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9353453" y="2907758"/>
            <a:ext cx="5652026" cy="36807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9643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60" name="Group 1"/>
          <p:cNvGrpSpPr/>
          <p:nvPr/>
        </p:nvGrpSpPr>
        <p:grpSpPr>
          <a:xfrm rot="0">
            <a:off x="0" y="0"/>
            <a:ext cx="18289450" cy="10281923"/>
            <a:chOff x="0" y="0"/>
            <a:chExt cx="18289450" cy="10281923"/>
          </a:xfrm>
        </p:grpSpPr>
        <p:pic>
          <p:nvPicPr>
            <p:cNvPr id="70661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0"/>
              <a:ext cx="18289450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70662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58683" y="426948"/>
            <a:ext cx="17708556" cy="94645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70663" name="Group 2"/>
          <p:cNvGrpSpPr/>
          <p:nvPr/>
        </p:nvGrpSpPr>
        <p:grpSpPr>
          <a:xfrm rot="0">
            <a:off x="3237918" y="855515"/>
            <a:ext cx="9558192" cy="2585579"/>
            <a:chOff x="3237918" y="855515"/>
            <a:chExt cx="9558192" cy="2585579"/>
          </a:xfrm>
        </p:grpSpPr>
        <p:pic>
          <p:nvPicPr>
            <p:cNvPr id="70664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 rot="21600000">
              <a:off x="3237918" y="1469731"/>
              <a:ext cx="7424958" cy="1971363"/>
            </a:xfrm>
            <a:prstGeom prst="rect">
              <a:avLst/>
            </a:prstGeom>
            <a:noFill/>
            <a:ln w="9544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  <a:effectLst>
              <a:outerShdw blurRad="50800" dist="38205" dir="2700000" algn="br">
                <a:srgbClr val="000000">
                  <a:alpha val="40000"/>
                </a:srgbClr>
              </a:outerShdw>
            </a:effectLst>
          </p:spPr>
        </p:pic>
        <p:pic>
          <p:nvPicPr>
            <p:cNvPr id="70665" name="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 rot="21600000">
              <a:off x="8109058" y="855515"/>
              <a:ext cx="4687053" cy="857078"/>
            </a:xfrm>
            <a:prstGeom prst="rect">
              <a:avLst/>
            </a:prstGeom>
            <a:noFill/>
            <a:ln w="9544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  <a:effectLst>
              <a:outerShdw blurRad="50800" dist="38205" dir="2700000" algn="br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70666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8893126" y="1714211"/>
            <a:ext cx="1084087" cy="9649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70667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11602509" y="5033066"/>
            <a:ext cx="4774352" cy="8427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70668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0556545" y="5682224"/>
            <a:ext cx="742819" cy="9872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70669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4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71685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7168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58683" y="282548"/>
            <a:ext cx="17564100" cy="96089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71687" name="Group 2"/>
          <p:cNvGrpSpPr/>
          <p:nvPr/>
        </p:nvGrpSpPr>
        <p:grpSpPr>
          <a:xfrm rot="0">
            <a:off x="645976" y="3629925"/>
            <a:ext cx="10704182" cy="6045707"/>
            <a:chOff x="645976" y="3629925"/>
            <a:chExt cx="10704182" cy="6045707"/>
          </a:xfrm>
        </p:grpSpPr>
        <p:pic>
          <p:nvPicPr>
            <p:cNvPr id="71688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 rot="21600000">
              <a:off x="645976" y="3629925"/>
              <a:ext cx="10704182" cy="60457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  <a:effectLst>
              <a:outerShdw blurRad="50800" dist="38205" dir="2700000" algn="br">
                <a:srgbClr val="000000">
                  <a:alpha val="40000"/>
                </a:srgbClr>
              </a:outerShdw>
            </a:effectLst>
          </p:spPr>
        </p:pic>
        <p:sp>
          <p:nvSpPr>
            <p:cNvPr id="71689" name=""/>
            <p:cNvSpPr/>
            <p:nvPr/>
          </p:nvSpPr>
          <p:spPr>
            <a:xfrm>
              <a:off x="1618931" y="4061673"/>
              <a:ext cx="1668162" cy="647594"/>
            </a:xfrm>
            <a:prstGeom prst="roundRect">
              <a:avLst>
                <a:gd name="adj" fmla="val 16667"/>
              </a:avLst>
            </a:prstGeom>
            <a:noFill/>
            <a:ln w="57324" cap="flat" cmpd="sng" algn="ctr">
              <a:solidFill>
                <a:srgbClr val="3627fd"/>
              </a:solidFill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  <a:solidFill>
                  <a:schemeClr val="tx1"/>
                </a:solidFill>
                <a:latin typeface="?? ??"/>
              </a:endParaRPr>
            </a:p>
          </p:txBody>
        </p:sp>
      </p:grpSp>
      <p:sp>
        <p:nvSpPr>
          <p:cNvPr id="71690" name=""/>
          <p:cNvSpPr/>
          <p:nvPr/>
        </p:nvSpPr>
        <p:spPr>
          <a:xfrm>
            <a:off x="5744125" y="2885542"/>
            <a:ext cx="1728445" cy="649157"/>
          </a:xfrm>
          <a:prstGeom prst="roundRect">
            <a:avLst>
              <a:gd name="adj" fmla="val 16667"/>
            </a:avLst>
          </a:prstGeom>
          <a:noFill/>
          <a:ln w="57324" cap="flat" cmpd="sng" algn="ctr">
            <a:solidFill>
              <a:srgbClr val="3627f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  <p:sp>
        <p:nvSpPr>
          <p:cNvPr id="71691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08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72709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72710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04732" y="390443"/>
            <a:ext cx="17445040" cy="94931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72711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32" name="Group 1"/>
          <p:cNvGrpSpPr/>
          <p:nvPr/>
        </p:nvGrpSpPr>
        <p:grpSpPr>
          <a:xfrm rot="0">
            <a:off x="-3125" y="-36448"/>
            <a:ext cx="18287774" cy="10280303"/>
            <a:chOff x="-3125" y="-36448"/>
            <a:chExt cx="18287774" cy="10280303"/>
          </a:xfrm>
        </p:grpSpPr>
        <p:pic>
          <p:nvPicPr>
            <p:cNvPr id="73733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-36448"/>
              <a:ext cx="18287774" cy="1028030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7373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04732" y="390443"/>
            <a:ext cx="17445040" cy="94931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73735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44407" y="1793528"/>
            <a:ext cx="16589526" cy="68519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73736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4" name="Group 1"/>
          <p:cNvGrpSpPr/>
          <p:nvPr/>
        </p:nvGrpSpPr>
        <p:grpSpPr>
          <a:xfrm rot="0">
            <a:off x="0" y="7926"/>
            <a:ext cx="18287830" cy="10283542"/>
            <a:chOff x="0" y="7926"/>
            <a:chExt cx="18287830" cy="10283542"/>
          </a:xfrm>
        </p:grpSpPr>
        <p:pic>
          <p:nvPicPr>
            <p:cNvPr id="10245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7926"/>
              <a:ext cx="18287830" cy="102835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0246" name="Group 2"/>
          <p:cNvGrpSpPr/>
          <p:nvPr/>
        </p:nvGrpSpPr>
        <p:grpSpPr>
          <a:xfrm rot="0">
            <a:off x="1163404" y="1442771"/>
            <a:ext cx="4366437" cy="168234"/>
            <a:chOff x="1163404" y="1442771"/>
            <a:chExt cx="4366437" cy="168234"/>
          </a:xfrm>
        </p:grpSpPr>
        <p:pic>
          <p:nvPicPr>
            <p:cNvPr id="10247" name="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163404" y="1442771"/>
              <a:ext cx="4366437" cy="16823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10248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077724" y="557114"/>
            <a:ext cx="3223629" cy="10284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0249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2520496" y="2355443"/>
            <a:ext cx="4964801" cy="38140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0250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0677165" y="2355443"/>
            <a:ext cx="4988579" cy="38140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0251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123347" y="3460128"/>
            <a:ext cx="1614186" cy="18601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0252" name=""/>
          <p:cNvSpPr txBox="1"/>
          <p:nvPr/>
        </p:nvSpPr>
        <p:spPr>
          <a:xfrm>
            <a:off x="4014061" y="6609129"/>
            <a:ext cx="10259707" cy="25538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2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한* 시스템 솔루션의 장점으로는 완전 자동화를 통한</a:t>
            </a:r>
            <a:endParaRPr xmlns:mc="http://schemas.openxmlformats.org/markup-compatibility/2006" xmlns:hp="http://schemas.haansoft.com/office/presentation/8.0" kumimoji="1" lang="ko-KR" altLang="en-US" sz="32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2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한* 큐셀의 태양광 생산 Module  라인 시스템을 구축하였고,</a:t>
            </a:r>
            <a:endParaRPr xmlns:mc="http://schemas.openxmlformats.org/markup-compatibility/2006" xmlns:hp="http://schemas.haansoft.com/office/presentation/8.0" kumimoji="1" lang="ko-KR" altLang="en-US" sz="32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2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현장 근로자의 편의를 중점으로 두어 </a:t>
            </a:r>
            <a:endParaRPr xmlns:mc="http://schemas.openxmlformats.org/markup-compatibility/2006" xmlns:hp="http://schemas.haansoft.com/office/presentation/8.0" kumimoji="1" lang="ko-KR" altLang="en-US" sz="32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2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최적의 품질 유지를 위한 시스템 기반이 갖춰짐</a:t>
            </a:r>
            <a:endParaRPr xmlns:mc="http://schemas.openxmlformats.org/markup-compatibility/2006" xmlns:hp="http://schemas.haansoft.com/office/presentation/8.0" kumimoji="1" lang="ko-KR" altLang="en-US" sz="32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3200" b="0" i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</p:txBody>
      </p:sp>
      <p:sp>
        <p:nvSpPr>
          <p:cNvPr id="10253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6" name="Group 1"/>
          <p:cNvGrpSpPr/>
          <p:nvPr/>
        </p:nvGrpSpPr>
        <p:grpSpPr>
          <a:xfrm rot="0">
            <a:off x="0" y="0"/>
            <a:ext cx="18287830" cy="10281923"/>
            <a:chOff x="0" y="0"/>
            <a:chExt cx="18287830" cy="10281923"/>
          </a:xfrm>
        </p:grpSpPr>
        <p:pic>
          <p:nvPicPr>
            <p:cNvPr id="74757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0"/>
              <a:ext cx="18287830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74758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72972" y="341268"/>
            <a:ext cx="17505378" cy="916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74759" name="Group 2"/>
          <p:cNvGrpSpPr/>
          <p:nvPr/>
        </p:nvGrpSpPr>
        <p:grpSpPr>
          <a:xfrm rot="0">
            <a:off x="5331466" y="5806027"/>
            <a:ext cx="7891593" cy="2971222"/>
            <a:chOff x="5331466" y="5806027"/>
            <a:chExt cx="7891593" cy="2971222"/>
          </a:xfrm>
        </p:grpSpPr>
        <p:pic>
          <p:nvPicPr>
            <p:cNvPr id="74760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5331466" y="5806027"/>
              <a:ext cx="7891593" cy="29712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74761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269593" y="2061787"/>
            <a:ext cx="1247521" cy="39934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74762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7353568" y="3744239"/>
            <a:ext cx="292037" cy="22744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74763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80" name="Group 1"/>
          <p:cNvGrpSpPr/>
          <p:nvPr/>
        </p:nvGrpSpPr>
        <p:grpSpPr>
          <a:xfrm rot="0">
            <a:off x="0" y="0"/>
            <a:ext cx="18287830" cy="10281923"/>
            <a:chOff x="0" y="0"/>
            <a:chExt cx="18287830" cy="10281923"/>
          </a:xfrm>
        </p:grpSpPr>
        <p:pic>
          <p:nvPicPr>
            <p:cNvPr id="75781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0"/>
              <a:ext cx="18287830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75782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79335" y="341268"/>
            <a:ext cx="17505324" cy="9166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75783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95188" y="774579"/>
            <a:ext cx="16514953" cy="83994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75784" name="Group 2"/>
          <p:cNvGrpSpPr/>
          <p:nvPr/>
        </p:nvGrpSpPr>
        <p:grpSpPr>
          <a:xfrm rot="0">
            <a:off x="2090366" y="5875854"/>
            <a:ext cx="14819776" cy="1931621"/>
            <a:chOff x="2090366" y="5875854"/>
            <a:chExt cx="14821338" cy="1931621"/>
          </a:xfrm>
        </p:grpSpPr>
        <p:pic>
          <p:nvPicPr>
            <p:cNvPr id="75785" name="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2090366" y="5875854"/>
              <a:ext cx="14821338" cy="193162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75786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0778754" y="4047384"/>
            <a:ext cx="228572" cy="24649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75787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4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76805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7680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58683" y="390443"/>
            <a:ext cx="17564100" cy="9608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76807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8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77829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77830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60302" y="377773"/>
            <a:ext cx="17562480" cy="95137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77831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52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78853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7885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58683" y="365046"/>
            <a:ext cx="17564100" cy="95264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78855" name=""/>
          <p:cNvSpPr/>
          <p:nvPr/>
        </p:nvSpPr>
        <p:spPr>
          <a:xfrm>
            <a:off x="434874" y="1580863"/>
            <a:ext cx="574585" cy="323797"/>
          </a:xfrm>
          <a:prstGeom prst="roundRect">
            <a:avLst>
              <a:gd name="adj" fmla="val 16667"/>
            </a:avLst>
          </a:prstGeom>
          <a:noFill/>
          <a:ln w="19089" cap="flat" cmpd="sng" algn="ctr">
            <a:solidFill>
              <a:srgbClr val="3627f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  <p:sp>
        <p:nvSpPr>
          <p:cNvPr id="78856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76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79877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79878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58683" y="365046"/>
            <a:ext cx="17564100" cy="95264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79879" name="Group 2"/>
          <p:cNvGrpSpPr/>
          <p:nvPr/>
        </p:nvGrpSpPr>
        <p:grpSpPr>
          <a:xfrm rot="0">
            <a:off x="2549074" y="1864975"/>
            <a:ext cx="13245275" cy="6255190"/>
            <a:chOff x="2549074" y="1864975"/>
            <a:chExt cx="13245276" cy="6255190"/>
          </a:xfrm>
        </p:grpSpPr>
        <p:pic>
          <p:nvPicPr>
            <p:cNvPr id="79880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 rot="21600000">
              <a:off x="2549074" y="1864975"/>
              <a:ext cx="13245275" cy="6255190"/>
            </a:xfrm>
            <a:prstGeom prst="rect">
              <a:avLst/>
            </a:prstGeom>
            <a:noFill/>
            <a:ln w="9544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  <a:effectLst>
              <a:outerShdw blurRad="50800" dist="38205" dir="2700000" algn="br">
                <a:srgbClr val="000000">
                  <a:alpha val="40000"/>
                </a:srgbClr>
              </a:outerShdw>
            </a:effectLst>
          </p:spPr>
        </p:pic>
        <p:pic>
          <p:nvPicPr>
            <p:cNvPr id="79881" name="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5102893" y="3002982"/>
              <a:ext cx="6483763" cy="14110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9882" name=""/>
          <p:cNvSpPr/>
          <p:nvPr/>
        </p:nvSpPr>
        <p:spPr>
          <a:xfrm>
            <a:off x="434874" y="1580863"/>
            <a:ext cx="574585" cy="323797"/>
          </a:xfrm>
          <a:prstGeom prst="roundRect">
            <a:avLst>
              <a:gd name="adj" fmla="val 16667"/>
            </a:avLst>
          </a:prstGeom>
          <a:noFill/>
          <a:ln w="19089" cap="flat" cmpd="sng" algn="ctr">
            <a:solidFill>
              <a:srgbClr val="3627f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  <p:sp>
        <p:nvSpPr>
          <p:cNvPr id="79883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  <p:pic>
        <p:nvPicPr>
          <p:cNvPr id="79884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1081899" y="4141046"/>
            <a:ext cx="5075878" cy="51901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79885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837588" y="4385471"/>
            <a:ext cx="2445868" cy="1523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00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80901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80902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44449" y="342831"/>
            <a:ext cx="17564044" cy="95946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80903" name=""/>
          <p:cNvSpPr/>
          <p:nvPr/>
        </p:nvSpPr>
        <p:spPr>
          <a:xfrm>
            <a:off x="1114229" y="1049146"/>
            <a:ext cx="576148" cy="323797"/>
          </a:xfrm>
          <a:prstGeom prst="roundRect">
            <a:avLst>
              <a:gd name="adj" fmla="val 16667"/>
            </a:avLst>
          </a:prstGeom>
          <a:noFill/>
          <a:ln w="57324" cap="flat" cmpd="sng" algn="ctr">
            <a:solidFill>
              <a:srgbClr val="3627fd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80904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 rot="21600000">
            <a:off x="2949063" y="6837701"/>
            <a:ext cx="5582198" cy="19601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50800" dist="38205" dir="2700000" algn="br">
              <a:srgbClr val="000000">
                <a:alpha val="40000"/>
              </a:srgbClr>
            </a:outerShdw>
          </a:effectLst>
        </p:spPr>
      </p:pic>
      <p:pic>
        <p:nvPicPr>
          <p:cNvPr id="80905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 rot="21600000">
            <a:off x="7007555" y="695207"/>
            <a:ext cx="4936222" cy="10301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outerShdw blurRad="50800" dist="38205" dir="2700000" algn="br">
              <a:srgbClr val="000000">
                <a:alpha val="40000"/>
              </a:srgbClr>
            </a:outerShdw>
          </a:effectLst>
        </p:spPr>
      </p:pic>
      <p:pic>
        <p:nvPicPr>
          <p:cNvPr id="80906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2587142" y="7156755"/>
            <a:ext cx="1142807" cy="2650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80907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4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81925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8192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58683" y="374591"/>
            <a:ext cx="17564100" cy="9516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81927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445953" y="7069456"/>
            <a:ext cx="4599754" cy="8221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81928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626600" y="7069456"/>
            <a:ext cx="4187039" cy="8221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81929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445953" y="8059827"/>
            <a:ext cx="4599754" cy="8332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81930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626600" y="8104313"/>
            <a:ext cx="4187039" cy="7205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81931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48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82949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82950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44407" y="2980767"/>
            <a:ext cx="16241894" cy="34029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82951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90431" y="606289"/>
            <a:ext cx="16241894" cy="21364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82952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 rot="21600000">
            <a:off x="1611005" y="3955341"/>
            <a:ext cx="7528164" cy="5393312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  <a:effectLst>
            <a:outerShdw blurRad="50800" dist="38205" dir="2700000" algn="br">
              <a:srgbClr val="000000">
                <a:alpha val="40000"/>
              </a:srgbClr>
            </a:outerShdw>
          </a:effectLst>
        </p:spPr>
      </p:pic>
      <p:pic>
        <p:nvPicPr>
          <p:cNvPr id="82953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0588305" y="5594924"/>
            <a:ext cx="5513934" cy="1949091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82954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10529528" y="7731285"/>
            <a:ext cx="5572709" cy="1980852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</p:pic>
      <p:pic>
        <p:nvPicPr>
          <p:cNvPr id="82955" name="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3650577" y="6563136"/>
            <a:ext cx="7088490" cy="14253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82956" name="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7767789" y="8540750"/>
            <a:ext cx="3199851" cy="3015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82957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72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83973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8397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53938" y="309508"/>
            <a:ext cx="17572026" cy="96121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83975" name=""/>
          <p:cNvSpPr txBox="1"/>
          <p:nvPr/>
        </p:nvSpPr>
        <p:spPr>
          <a:xfrm>
            <a:off x="14261098" y="1936421"/>
            <a:ext cx="2268089" cy="495157"/>
          </a:xfrm>
          <a:prstGeom prst="rect">
            <a:avLst/>
          </a:prstGeom>
          <a:solidFill>
            <a:srgbClr val="0000ff">
              <a:alpha val="0"/>
            </a:srgbClr>
          </a:solidFill>
          <a:ln w="57324" cap="flat" cmpd="sng" algn="ctr">
            <a:solidFill>
              <a:srgbClr val="0000ff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en-US" sz="1200" b="0" i="0" baseline="0" mc:Ignorable="hp" hp:hslEmbossed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83976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55490" y="1547540"/>
            <a:ext cx="7088490" cy="14126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83977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8" name="Group 1"/>
          <p:cNvGrpSpPr/>
          <p:nvPr/>
        </p:nvGrpSpPr>
        <p:grpSpPr>
          <a:xfrm rot="0">
            <a:off x="0" y="7926"/>
            <a:ext cx="18287830" cy="10283542"/>
            <a:chOff x="0" y="7926"/>
            <a:chExt cx="18287830" cy="10283542"/>
          </a:xfrm>
        </p:grpSpPr>
        <p:pic>
          <p:nvPicPr>
            <p:cNvPr id="11269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7926"/>
              <a:ext cx="18287830" cy="102835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1270" name="Group 2"/>
          <p:cNvGrpSpPr/>
          <p:nvPr/>
        </p:nvGrpSpPr>
        <p:grpSpPr>
          <a:xfrm rot="0">
            <a:off x="1163404" y="1442771"/>
            <a:ext cx="4366437" cy="168234"/>
            <a:chOff x="1163404" y="1442771"/>
            <a:chExt cx="4366437" cy="168234"/>
          </a:xfrm>
        </p:grpSpPr>
        <p:pic>
          <p:nvPicPr>
            <p:cNvPr id="11271" name="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163404" y="1442771"/>
              <a:ext cx="4366437" cy="16823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11272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077724" y="557114"/>
            <a:ext cx="3223629" cy="10284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1273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068179" y="1788784"/>
            <a:ext cx="10164482" cy="50282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1274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9143915" y="2245929"/>
            <a:ext cx="8621742" cy="47441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1275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  <p:sp>
        <p:nvSpPr>
          <p:cNvPr id="11276" name=""/>
          <p:cNvSpPr txBox="1"/>
          <p:nvPr/>
        </p:nvSpPr>
        <p:spPr>
          <a:xfrm>
            <a:off x="3198232" y="7655094"/>
            <a:ext cx="13026246" cy="13221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MES 사이트들을 벤치마킹하여 메커니즘을 따라하였고, </a:t>
            </a:r>
            <a:endParaRPr xmlns:mc="http://schemas.openxmlformats.org/markup-compatibility/2006" xmlns:hp="http://schemas.haansoft.com/office/presentation/8.0" kumimoji="1" lang="ko-KR" altLang="en-US" sz="40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4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우리는 기능구현 다음으로 가시성을 중요한 목표로 삼았다.</a:t>
            </a:r>
            <a:endParaRPr xmlns:mc="http://schemas.openxmlformats.org/markup-compatibility/2006" xmlns:hp="http://schemas.haansoft.com/office/presentation/8.0" kumimoji="1" lang="ko-KR" altLang="en-US" sz="4000" b="0" i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96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84997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84998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79335" y="282548"/>
            <a:ext cx="17521230" cy="96089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84999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20" name="Group 1"/>
          <p:cNvGrpSpPr/>
          <p:nvPr/>
        </p:nvGrpSpPr>
        <p:grpSpPr>
          <a:xfrm rot="0">
            <a:off x="0" y="0"/>
            <a:ext cx="18287830" cy="10281923"/>
            <a:chOff x="0" y="0"/>
            <a:chExt cx="18287830" cy="10281923"/>
          </a:xfrm>
        </p:grpSpPr>
        <p:pic>
          <p:nvPicPr>
            <p:cNvPr id="86021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0"/>
              <a:ext cx="18287830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86022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79335" y="428566"/>
            <a:ext cx="17429188" cy="95121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86023" name="Group 2"/>
          <p:cNvGrpSpPr/>
          <p:nvPr/>
        </p:nvGrpSpPr>
        <p:grpSpPr>
          <a:xfrm rot="0">
            <a:off x="603164" y="4898155"/>
            <a:ext cx="1787165" cy="1825288"/>
            <a:chOff x="603164" y="4898155"/>
            <a:chExt cx="1787165" cy="1825288"/>
          </a:xfrm>
        </p:grpSpPr>
        <p:pic>
          <p:nvPicPr>
            <p:cNvPr id="86024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03164" y="4898155"/>
              <a:ext cx="1787165" cy="18252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86025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496746" y="4087070"/>
            <a:ext cx="912616" cy="8110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86026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4717194" y="3120478"/>
            <a:ext cx="993607" cy="2364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86027" name="Group 3"/>
          <p:cNvGrpSpPr/>
          <p:nvPr/>
        </p:nvGrpSpPr>
        <p:grpSpPr>
          <a:xfrm rot="0">
            <a:off x="5690150" y="2626828"/>
            <a:ext cx="9113773" cy="2744268"/>
            <a:chOff x="5690150" y="2626828"/>
            <a:chExt cx="9113773" cy="2744268"/>
          </a:xfrm>
        </p:grpSpPr>
        <p:pic>
          <p:nvPicPr>
            <p:cNvPr id="86028" name="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5690150" y="2626828"/>
              <a:ext cx="9113773" cy="274426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86029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4" name="Group 1"/>
          <p:cNvGrpSpPr/>
          <p:nvPr/>
        </p:nvGrpSpPr>
        <p:grpSpPr>
          <a:xfrm rot="0">
            <a:off x="0" y="0"/>
            <a:ext cx="18287830" cy="10281923"/>
            <a:chOff x="0" y="0"/>
            <a:chExt cx="18287830" cy="10281923"/>
          </a:xfrm>
        </p:grpSpPr>
        <p:pic>
          <p:nvPicPr>
            <p:cNvPr id="87045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0"/>
              <a:ext cx="18287830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8704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79335" y="428566"/>
            <a:ext cx="17429188" cy="95121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87047" name="Group 2"/>
          <p:cNvGrpSpPr/>
          <p:nvPr/>
        </p:nvGrpSpPr>
        <p:grpSpPr>
          <a:xfrm rot="0">
            <a:off x="379335" y="798357"/>
            <a:ext cx="17521230" cy="9055053"/>
            <a:chOff x="379335" y="798357"/>
            <a:chExt cx="17521230" cy="9055053"/>
          </a:xfrm>
        </p:grpSpPr>
        <p:pic>
          <p:nvPicPr>
            <p:cNvPr id="87048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379335" y="798357"/>
              <a:ext cx="17521230" cy="905505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87049" name="Group 3"/>
          <p:cNvGrpSpPr/>
          <p:nvPr/>
        </p:nvGrpSpPr>
        <p:grpSpPr>
          <a:xfrm rot="0">
            <a:off x="9978778" y="3007782"/>
            <a:ext cx="6882133" cy="3939433"/>
            <a:chOff x="9978778" y="3007782"/>
            <a:chExt cx="6882133" cy="3939433"/>
          </a:xfrm>
        </p:grpSpPr>
        <p:pic>
          <p:nvPicPr>
            <p:cNvPr id="87050" name="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978778" y="3007782"/>
              <a:ext cx="6882133" cy="393943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87051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9013748" y="5902814"/>
            <a:ext cx="1422174" cy="10666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87052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68" name="Group 1"/>
          <p:cNvGrpSpPr/>
          <p:nvPr/>
        </p:nvGrpSpPr>
        <p:grpSpPr>
          <a:xfrm rot="0">
            <a:off x="0" y="0"/>
            <a:ext cx="18287830" cy="10281923"/>
            <a:chOff x="0" y="0"/>
            <a:chExt cx="18287830" cy="10281923"/>
          </a:xfrm>
        </p:grpSpPr>
        <p:pic>
          <p:nvPicPr>
            <p:cNvPr id="88069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0"/>
              <a:ext cx="18287830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88070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66665" y="376154"/>
            <a:ext cx="17567226" cy="94883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88071" name="Group 2"/>
          <p:cNvGrpSpPr/>
          <p:nvPr/>
        </p:nvGrpSpPr>
        <p:grpSpPr>
          <a:xfrm rot="0">
            <a:off x="1252321" y="6321836"/>
            <a:ext cx="15824491" cy="2047498"/>
            <a:chOff x="1252321" y="6321836"/>
            <a:chExt cx="15824491" cy="2047498"/>
          </a:xfrm>
        </p:grpSpPr>
        <p:pic>
          <p:nvPicPr>
            <p:cNvPr id="88072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252321" y="6321836"/>
              <a:ext cx="15824491" cy="20474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88073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723244" y="4369563"/>
            <a:ext cx="1009459" cy="2509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88074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b050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92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89093" name="" descr="/temp/image269.png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89094" name="" descr="/temp/image270.png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274452" y="2233203"/>
            <a:ext cx="10101018" cy="4445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89095" name="Group 2"/>
          <p:cNvGrpSpPr/>
          <p:nvPr/>
        </p:nvGrpSpPr>
        <p:grpSpPr>
          <a:xfrm rot="0">
            <a:off x="6517086" y="6409135"/>
            <a:ext cx="5245731" cy="119058"/>
            <a:chOff x="6517086" y="6409135"/>
            <a:chExt cx="5245731" cy="119058"/>
          </a:xfrm>
        </p:grpSpPr>
        <p:pic>
          <p:nvPicPr>
            <p:cNvPr id="89096" name="" descr="/temp/image271.png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517086" y="6409135"/>
              <a:ext cx="5245731" cy="11905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89097" name="Group 3"/>
          <p:cNvGrpSpPr/>
          <p:nvPr/>
        </p:nvGrpSpPr>
        <p:grpSpPr>
          <a:xfrm rot="0">
            <a:off x="6517086" y="6523449"/>
            <a:ext cx="5245731" cy="119002"/>
            <a:chOff x="6517086" y="6523449"/>
            <a:chExt cx="5245731" cy="119002"/>
          </a:xfrm>
        </p:grpSpPr>
        <p:pic>
          <p:nvPicPr>
            <p:cNvPr id="89098" name="" descr="/temp/image271.png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6517086" y="6523449"/>
              <a:ext cx="5245731" cy="1190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89099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16" name="Group 1"/>
          <p:cNvGrpSpPr/>
          <p:nvPr/>
        </p:nvGrpSpPr>
        <p:grpSpPr>
          <a:xfrm rot="0">
            <a:off x="-20596" y="4744"/>
            <a:ext cx="18289392" cy="10283542"/>
            <a:chOff x="-20596" y="4744"/>
            <a:chExt cx="18289392" cy="10283542"/>
          </a:xfrm>
        </p:grpSpPr>
        <p:pic>
          <p:nvPicPr>
            <p:cNvPr id="90117" name="" descr="/temp/image1.png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20596" y="4744"/>
              <a:ext cx="18289392" cy="102835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90118" name="" descr="/temp/fImage1764710500.png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036390" y="3655322"/>
            <a:ext cx="6745659" cy="37759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0119" name="" descr="/temp/fImage418010532966.png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2036390" y="2990312"/>
            <a:ext cx="2331609" cy="6570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0120" name="" descr="/temp/fImage38781058695.png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1385044" y="2409363"/>
            <a:ext cx="2507825" cy="2507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0121" name="" descr="/temp/fImage284510599955.png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1446945" y="2555381"/>
            <a:ext cx="2022101" cy="22014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0122" name="" descr="/temp/fImage141010607588.png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11718387" y="3842645"/>
            <a:ext cx="1830033" cy="247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90123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40" name="Group 1"/>
          <p:cNvGrpSpPr/>
          <p:nvPr/>
        </p:nvGrpSpPr>
        <p:grpSpPr>
          <a:xfrm rot="0">
            <a:off x="0" y="4744"/>
            <a:ext cx="18289450" cy="10283542"/>
            <a:chOff x="0" y="4744"/>
            <a:chExt cx="18289450" cy="10283542"/>
          </a:xfrm>
        </p:grpSpPr>
        <p:pic>
          <p:nvPicPr>
            <p:cNvPr id="91141" name="" descr="/temp/image1.png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4744"/>
              <a:ext cx="18289450" cy="102835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91142" name=""/>
          <p:cNvSpPr txBox="1"/>
          <p:nvPr/>
        </p:nvSpPr>
        <p:spPr>
          <a:xfrm>
            <a:off x="1369762" y="3215703"/>
            <a:ext cx="16810116" cy="27998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p>
            <a:pPr marL="741460" lvl="0" indent="-74146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1" lang="ko-KR" altLang="en-US" sz="4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알림을 통한 업무 공백을 줄여 시간적 효율 향상 </a:t>
            </a:r>
            <a:endParaRPr xmlns:mc="http://schemas.openxmlformats.org/markup-compatibility/2006" xmlns:hp="http://schemas.haansoft.com/office/presentation/8.0" kumimoji="1" lang="ko-KR" altLang="en-US" sz="44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741460" lvl="0" indent="-74146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AutoNum type="arabicPeriod" startAt="2"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생산 과정을 추적하여 빠른 이슈 대응으로 불량률 감소와 생산량 증진</a:t>
            </a:r>
            <a:endParaRPr xmlns:mc="http://schemas.openxmlformats.org/markup-compatibility/2006" xmlns:hp="http://schemas.haansoft.com/office/presentation/8.0" kumimoji="0" lang="ko-KR" altLang="en-US" sz="44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741460" lvl="0" indent="-74146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ookieRun Regular"/>
              </a:rPr>
              <a:t>3. 차트, 달력을 활용한 가시성 증대로 생산성 향상</a:t>
            </a:r>
            <a:endParaRPr xmlns:mc="http://schemas.openxmlformats.org/markup-compatibility/2006" xmlns:hp="http://schemas.haansoft.com/office/presentation/8.0" kumimoji="0" lang="ko-KR" altLang="en-US" sz="4400" b="0" i="0" baseline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  <a:p>
            <a:pPr marL="741460" lvl="0" indent="-74146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4400" b="0" i="0" mc:Ignorable="hp" hp:hslEmbossed="0">
              <a:solidFill>
                <a:srgbClr val="000000">
                  <a:alpha val="100000"/>
                </a:srgbClr>
              </a:solidFill>
              <a:latin typeface="CookieRun Regular"/>
            </a:endParaRPr>
          </a:p>
        </p:txBody>
      </p:sp>
      <p:sp>
        <p:nvSpPr>
          <p:cNvPr id="91143" name=""/>
          <p:cNvSpPr txBox="1"/>
          <p:nvPr/>
        </p:nvSpPr>
        <p:spPr>
          <a:xfrm>
            <a:off x="7217038" y="1645947"/>
            <a:ext cx="2945881" cy="10158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6000" b="0" i="0" baseline="0" mc:Ignorable="hp" hp:hslEmbossed="0">
                <a:solidFill>
                  <a:srgbClr val="00b050">
                    <a:alpha val="100000"/>
                  </a:srgbClr>
                </a:solidFill>
                <a:latin typeface="CookieRun Regular"/>
              </a:rPr>
              <a:t>기대효과</a:t>
            </a:r>
            <a:endParaRPr xmlns:mc="http://schemas.openxmlformats.org/markup-compatibility/2006" xmlns:hp="http://schemas.haansoft.com/office/presentation/8.0" kumimoji="1" lang="ko-KR" altLang="en-US" sz="6000" b="0" i="0" mc:Ignorable="hp" hp:hslEmbossed="0">
              <a:solidFill>
                <a:srgbClr val="00b050">
                  <a:alpha val="100000"/>
                </a:srgbClr>
              </a:solidFill>
              <a:latin typeface="CookieRun Regular"/>
            </a:endParaRPr>
          </a:p>
        </p:txBody>
      </p:sp>
      <p:sp>
        <p:nvSpPr>
          <p:cNvPr id="91144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b050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64" name="Group 1"/>
          <p:cNvGrpSpPr/>
          <p:nvPr/>
        </p:nvGrpSpPr>
        <p:grpSpPr>
          <a:xfrm rot="0">
            <a:off x="-3125" y="0"/>
            <a:ext cx="18287774" cy="10281923"/>
            <a:chOff x="-3125" y="0"/>
            <a:chExt cx="18287774" cy="10281923"/>
          </a:xfrm>
        </p:grpSpPr>
        <p:pic>
          <p:nvPicPr>
            <p:cNvPr id="92165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-3125" y="0"/>
              <a:ext cx="18287774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9216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274452" y="2233203"/>
            <a:ext cx="10705745" cy="44362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92167" name="Group 2"/>
          <p:cNvGrpSpPr/>
          <p:nvPr/>
        </p:nvGrpSpPr>
        <p:grpSpPr>
          <a:xfrm rot="0">
            <a:off x="6517086" y="6409135"/>
            <a:ext cx="5244168" cy="117495"/>
            <a:chOff x="6517086" y="6409135"/>
            <a:chExt cx="5244168" cy="117495"/>
          </a:xfrm>
        </p:grpSpPr>
        <p:pic>
          <p:nvPicPr>
            <p:cNvPr id="92168" name="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517086" y="6409135"/>
              <a:ext cx="5244168" cy="11749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169" name="Group 3"/>
          <p:cNvGrpSpPr/>
          <p:nvPr/>
        </p:nvGrpSpPr>
        <p:grpSpPr>
          <a:xfrm rot="0">
            <a:off x="6517086" y="6523449"/>
            <a:ext cx="5244168" cy="117440"/>
            <a:chOff x="6517086" y="6523449"/>
            <a:chExt cx="5244168" cy="117440"/>
          </a:xfrm>
        </p:grpSpPr>
        <p:pic>
          <p:nvPicPr>
            <p:cNvPr id="92170" name="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6517086" y="6523449"/>
              <a:ext cx="5244168" cy="1174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92171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baseline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 rot="0">
            <a:off x="0" y="0"/>
            <a:ext cx="18287830" cy="10281923"/>
            <a:chOff x="0" y="0"/>
            <a:chExt cx="18287830" cy="10281923"/>
          </a:xfrm>
        </p:grpSpPr>
        <p:pic>
          <p:nvPicPr>
            <p:cNvPr id="12293" name="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0"/>
              <a:ext cx="18287830" cy="102819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2294" name="Group 2"/>
          <p:cNvGrpSpPr/>
          <p:nvPr/>
        </p:nvGrpSpPr>
        <p:grpSpPr>
          <a:xfrm rot="0">
            <a:off x="1163404" y="1442771"/>
            <a:ext cx="4366437" cy="168234"/>
            <a:chOff x="1163404" y="1442771"/>
            <a:chExt cx="4366437" cy="168234"/>
          </a:xfrm>
        </p:grpSpPr>
        <p:pic>
          <p:nvPicPr>
            <p:cNvPr id="12295" name="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163404" y="1442771"/>
              <a:ext cx="4366437" cy="16823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12296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077724" y="557114"/>
            <a:ext cx="3269622" cy="10221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2297" name="Group 3"/>
          <p:cNvGrpSpPr/>
          <p:nvPr/>
        </p:nvGrpSpPr>
        <p:grpSpPr>
          <a:xfrm rot="0">
            <a:off x="1076106" y="2306212"/>
            <a:ext cx="15953094" cy="6772619"/>
            <a:chOff x="1076106" y="2306212"/>
            <a:chExt cx="15953094" cy="6772619"/>
          </a:xfrm>
        </p:grpSpPr>
        <p:pic>
          <p:nvPicPr>
            <p:cNvPr id="12298" name="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076106" y="2306212"/>
              <a:ext cx="15953094" cy="677261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2299" name=""/>
          <p:cNvSpPr txBox="1"/>
          <p:nvPr/>
        </p:nvSpPr>
        <p:spPr>
          <a:xfrm>
            <a:off x="15538761" y="9878808"/>
            <a:ext cx="2133234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4681522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rPr>
              <a:t>*</a:t>
            </a:r>
            <a:endParaRPr xmlns:mc="http://schemas.openxmlformats.org/markup-compatibility/2006" xmlns:hp="http://schemas.haansoft.com/office/presentation/8.0" kumimoji="0" lang="en-US" altLang="en-US" sz="2000" b="1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264</ep:Words>
  <ep:PresentationFormat>화면 슬라이드 쇼(4:3)</ep:PresentationFormat>
  <ep:Paragraphs>134</ep:Paragraphs>
  <ep:Slides>87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87</vt:i4>
      </vt:variant>
    </vt:vector>
  </ep:HeadingPairs>
  <ep:TitlesOfParts>
    <vt:vector size="89" baseType="lpstr">
      <vt:lpstr>한컴오피스</vt:lpstr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briiiqtt</cp:lastModifiedBy>
  <dcterms:modified xsi:type="dcterms:W3CDTF">2022-02-18T00:23:36.222</dcterms:modified>
  <cp:revision>2</cp:revision>
  <dc:title>PowerPoint 프레젠테이션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